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3.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theme/theme4.xml" ContentType="application/vnd.openxmlformats-officedocument.theme+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theme/theme5.xml" ContentType="application/vnd.openxmlformats-officedocument.theme+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theme/theme6.xml" ContentType="application/vnd.openxmlformats-officedocument.theme+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theme/theme7.xml" ContentType="application/vnd.openxmlformats-officedocument.theme+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2" r:id="rId4"/>
    <p:sldMasterId id="2147484410" r:id="rId5"/>
    <p:sldMasterId id="2147484427" r:id="rId6"/>
    <p:sldMasterId id="2147484444" r:id="rId7"/>
    <p:sldMasterId id="2147484461" r:id="rId8"/>
    <p:sldMasterId id="2147484478" r:id="rId9"/>
    <p:sldMasterId id="2147484495" r:id="rId10"/>
    <p:sldMasterId id="2147484512" r:id="rId11"/>
  </p:sldMasterIdLst>
  <p:notesMasterIdLst>
    <p:notesMasterId r:id="rId23"/>
  </p:notesMasterIdLst>
  <p:handoutMasterIdLst>
    <p:handoutMasterId r:id="rId24"/>
  </p:handoutMasterIdLst>
  <p:sldIdLst>
    <p:sldId id="263" r:id="rId12"/>
    <p:sldId id="267" r:id="rId13"/>
    <p:sldId id="268" r:id="rId14"/>
    <p:sldId id="277" r:id="rId15"/>
    <p:sldId id="278" r:id="rId16"/>
    <p:sldId id="279" r:id="rId17"/>
    <p:sldId id="280" r:id="rId18"/>
    <p:sldId id="281" r:id="rId19"/>
    <p:sldId id="282" r:id="rId20"/>
    <p:sldId id="283" r:id="rId21"/>
    <p:sldId id="26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2B0"/>
    <a:srgbClr val="3F5564"/>
    <a:srgbClr val="0077BC"/>
    <a:srgbClr val="D53878"/>
    <a:srgbClr val="008391"/>
    <a:srgbClr val="FBF2B4"/>
    <a:srgbClr val="F0CD50"/>
    <a:srgbClr val="4675B7"/>
    <a:srgbClr val="DBD1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33541A-674F-496C-81CD-2D7D6529444F}" v="63" dt="2026-04-16T10:50:22.429"/>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63082" autoAdjust="0"/>
  </p:normalViewPr>
  <p:slideViewPr>
    <p:cSldViewPr snapToGrid="0">
      <p:cViewPr varScale="1">
        <p:scale>
          <a:sx n="100" d="100"/>
          <a:sy n="100" d="100"/>
        </p:scale>
        <p:origin x="3972" y="84"/>
      </p:cViewPr>
      <p:guideLst/>
    </p:cSldViewPr>
  </p:slideViewPr>
  <p:outlineViewPr>
    <p:cViewPr>
      <p:scale>
        <a:sx n="33" d="100"/>
        <a:sy n="33" d="100"/>
      </p:scale>
      <p:origin x="0" y="0"/>
    </p:cViewPr>
  </p:outlineViewPr>
  <p:notesTextViewPr>
    <p:cViewPr>
      <p:scale>
        <a:sx n="150" d="100"/>
        <a:sy n="150" d="100"/>
      </p:scale>
      <p:origin x="0" y="0"/>
    </p:cViewPr>
  </p:notesTextViewPr>
  <p:notesViewPr>
    <p:cSldViewPr snapToGrid="0">
      <p:cViewPr varScale="1">
        <p:scale>
          <a:sx n="93" d="100"/>
          <a:sy n="93" d="100"/>
        </p:scale>
        <p:origin x="362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0.xml"/><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Master" Target="slideMasters/slideMaster7.xml"/><Relationship Id="rId19" Type="http://schemas.openxmlformats.org/officeDocument/2006/relationships/slide" Target="slides/slide8.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28D75527-1052-40CF-90A7-805EC4F772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782182B2-420A-475A-83CF-72C9A1964B5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762778B-4BF6-4BE7-880C-CEF61191979D}" type="datetime1">
              <a:rPr lang="sv-SE" smtClean="0"/>
              <a:t>2026-04-16</a:t>
            </a:fld>
            <a:endParaRPr lang="sv-SE"/>
          </a:p>
        </p:txBody>
      </p:sp>
      <p:sp>
        <p:nvSpPr>
          <p:cNvPr id="4" name="Platshållare för sidfot 3">
            <a:extLst>
              <a:ext uri="{FF2B5EF4-FFF2-40B4-BE49-F238E27FC236}">
                <a16:creationId xmlns:a16="http://schemas.microsoft.com/office/drawing/2014/main" id="{3CFEBD13-AD79-4726-9C7A-9E5C531A1A5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F00A28DF-4169-4B51-B8D3-AA9A5D6123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89A0780-C7EB-45E8-96EB-66D0986C42C0}" type="slidenum">
              <a:rPr lang="sv-SE" smtClean="0"/>
              <a:t>‹#›</a:t>
            </a:fld>
            <a:endParaRPr lang="sv-SE"/>
          </a:p>
        </p:txBody>
      </p:sp>
    </p:spTree>
    <p:extLst>
      <p:ext uri="{BB962C8B-B14F-4D97-AF65-F5344CB8AC3E}">
        <p14:creationId xmlns:p14="http://schemas.microsoft.com/office/powerpoint/2010/main" val="81033701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E43131-8DD0-4073-A153-4D295CEA3134}" type="datetime1">
              <a:rPr lang="sv-SE" smtClean="0"/>
              <a:t>2026-04-16</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1086EF-3011-429C-976B-61D9CA3A2B54}" type="slidenum">
              <a:rPr lang="sv-SE" smtClean="0"/>
              <a:t>‹#›</a:t>
            </a:fld>
            <a:endParaRPr lang="sv-SE"/>
          </a:p>
        </p:txBody>
      </p:sp>
    </p:spTree>
    <p:extLst>
      <p:ext uri="{BB962C8B-B14F-4D97-AF65-F5344CB8AC3E}">
        <p14:creationId xmlns:p14="http://schemas.microsoft.com/office/powerpoint/2010/main" val="207958687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SP finns av en anledning:</a:t>
            </a:r>
            <a:br>
              <a:rPr lang="sv-SE" dirty="0"/>
            </a:br>
            <a:r>
              <a:rPr lang="sv-SE" dirty="0"/>
              <a:t>Ingen person ska hamna mellan stolarna för att vi är olika förvaltningar.</a:t>
            </a:r>
          </a:p>
          <a:p>
            <a:r>
              <a:rPr lang="sv-SE" dirty="0"/>
              <a:t>Om vi ser att en annan förvaltning bättre kan möta behovet ska vi inte lämna över och hoppas utan vi ska samordna oss runt den enskilde</a:t>
            </a:r>
            <a:br>
              <a:rPr lang="sv-SE" dirty="0"/>
            </a:br>
            <a:r>
              <a:rPr lang="sv-SE" dirty="0"/>
              <a:t>Det här är ett verktyg för tydlighet i ansvar. SP är inte till för “svåra ärenden” (nödvändigtvis)</a:t>
            </a:r>
            <a:br>
              <a:rPr lang="sv-SE" dirty="0"/>
            </a:br>
            <a:r>
              <a:rPr lang="sv-SE" dirty="0"/>
              <a:t>utan för ärenden där ansvar riskerar bli otydligt.</a:t>
            </a:r>
          </a:p>
          <a:p>
            <a:endParaRPr lang="sv-SE" dirty="0"/>
          </a:p>
          <a:p>
            <a:r>
              <a:rPr lang="sv-SE" dirty="0"/>
              <a:t>Bakgrund: Inom ramen för stärka och utveckla gränssnittsarbetet mellan staden 6 socialförvaltningar har en ny och reviderad version av samordnad plan tagits fram</a:t>
            </a:r>
          </a:p>
          <a:p>
            <a:r>
              <a:rPr lang="sv-SE" dirty="0"/>
              <a:t>Arbetet har gjorts av gränssnittsgrupperna; vuxna/äldre och barn/unga som består av enhetschefer och verksamhetsutvecklare som representerar samtliga 6 förvaltningar</a:t>
            </a:r>
          </a:p>
          <a:p>
            <a:r>
              <a:rPr lang="sv-SE" dirty="0"/>
              <a:t>Mallen har nu delats in i två; en mall för </a:t>
            </a:r>
            <a:r>
              <a:rPr lang="sv-SE" i="1" dirty="0"/>
              <a:t>kallelse till samordnad plan </a:t>
            </a:r>
            <a:r>
              <a:rPr lang="sv-SE" dirty="0"/>
              <a:t>och en mall för den </a:t>
            </a:r>
            <a:r>
              <a:rPr lang="sv-SE" i="1" dirty="0"/>
              <a:t>samordnade planen</a:t>
            </a:r>
          </a:p>
          <a:p>
            <a:r>
              <a:rPr lang="sv-SE" dirty="0"/>
              <a:t>Detta bildspel är en presentation av rutinen och mallarna</a:t>
            </a:r>
          </a:p>
          <a:p>
            <a:endParaRPr lang="sv-SE" dirty="0"/>
          </a:p>
        </p:txBody>
      </p:sp>
      <p:sp>
        <p:nvSpPr>
          <p:cNvPr id="4" name="Platshållare för datum 3"/>
          <p:cNvSpPr>
            <a:spLocks noGrp="1"/>
          </p:cNvSpPr>
          <p:nvPr>
            <p:ph type="dt" idx="1"/>
          </p:nvPr>
        </p:nvSpPr>
        <p:spPr/>
        <p:txBody>
          <a:bodyPr/>
          <a:lstStyle/>
          <a:p>
            <a:fld id="{9AE43131-8DD0-4073-A153-4D295CEA3134}" type="datetime1">
              <a:rPr lang="sv-SE" smtClean="0"/>
              <a:t>2026-04-16</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3</a:t>
            </a:fld>
            <a:endParaRPr lang="sv-SE"/>
          </a:p>
        </p:txBody>
      </p:sp>
    </p:spTree>
    <p:extLst>
      <p:ext uri="{BB962C8B-B14F-4D97-AF65-F5344CB8AC3E}">
        <p14:creationId xmlns:p14="http://schemas.microsoft.com/office/powerpoint/2010/main" val="1343640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En viktig det som gränssnittsgruppen har identifierat i denna reviderade version är att ansvaret ligger hos den förvaltning som kallar till SP och stannar kvar där tills en plan finns om gemensamt ansvar. Alltså, ärenden kan inte ”läggas över” utan samordning</a:t>
            </a:r>
          </a:p>
        </p:txBody>
      </p:sp>
      <p:sp>
        <p:nvSpPr>
          <p:cNvPr id="4" name="Platshållare för datum 3"/>
          <p:cNvSpPr>
            <a:spLocks noGrp="1"/>
          </p:cNvSpPr>
          <p:nvPr>
            <p:ph type="dt" idx="1"/>
          </p:nvPr>
        </p:nvSpPr>
        <p:spPr/>
        <p:txBody>
          <a:bodyPr/>
          <a:lstStyle/>
          <a:p>
            <a:fld id="{9AE43131-8DD0-4073-A153-4D295CEA3134}" type="datetime1">
              <a:rPr lang="sv-SE" smtClean="0"/>
              <a:t>2026-04-16</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4</a:t>
            </a:fld>
            <a:endParaRPr lang="sv-SE"/>
          </a:p>
        </p:txBody>
      </p:sp>
    </p:spTree>
    <p:extLst>
      <p:ext uri="{BB962C8B-B14F-4D97-AF65-F5344CB8AC3E}">
        <p14:creationId xmlns:p14="http://schemas.microsoft.com/office/powerpoint/2010/main" val="1374120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Ger er här en snabböverskådlig genomgång av SP processen.</a:t>
            </a:r>
          </a:p>
          <a:p>
            <a:pPr marL="228600" indent="-228600">
              <a:buFont typeface="+mj-lt"/>
              <a:buAutoNum type="arabicPeriod"/>
            </a:pPr>
            <a:r>
              <a:rPr lang="sv-SE" dirty="0"/>
              <a:t>Börja med att få ett samtycke från den det gäller och dokumentera samtycket i kallelsen och i samtyckesmodulen i Treserva</a:t>
            </a:r>
          </a:p>
          <a:p>
            <a:pPr marL="228600" indent="-228600">
              <a:buFont typeface="+mj-lt"/>
              <a:buAutoNum type="arabicPeriod"/>
            </a:pPr>
            <a:r>
              <a:rPr lang="sv-SE" dirty="0"/>
              <a:t>Fyll i kallelsen och skicka den berörd enhets mottag eller den enhet som ska medverka på mötet. Kontaktuppgifter till respektive mottag finns i rutinen. Det är viktigt att det finns en tydligt syfte med mötet och att man har perspektivet att det ska bli så bra för brukaren som möjligt.</a:t>
            </a:r>
          </a:p>
          <a:p>
            <a:pPr marL="228600" indent="-228600">
              <a:buFont typeface="+mj-lt"/>
              <a:buAutoNum type="arabicPeriod"/>
            </a:pPr>
            <a:r>
              <a:rPr lang="sv-SE" dirty="0"/>
              <a:t>Mötet ska prioriteras av samtliga och det sker som utgångspunkt utan brukaren. Det kan finnas tillfällen då det bedöms vara till gagn för den enskilde att medverka</a:t>
            </a:r>
          </a:p>
          <a:p>
            <a:pPr marL="228600" indent="-228600">
              <a:buFont typeface="+mj-lt"/>
              <a:buAutoNum type="arabicPeriod"/>
            </a:pPr>
            <a:r>
              <a:rPr lang="sv-SE" dirty="0"/>
              <a:t>Den förvaltning som initierar till SP dokumenterar mötet i mallen. Planen godkänns av den andra förvaltningen för att sedan scannas in i Treserva. Händelse registreras att SP möte är genomförd. Det hanteras på samma sätt i bägge förvaltningar</a:t>
            </a:r>
          </a:p>
          <a:p>
            <a:pPr marL="228600" indent="-228600">
              <a:buFont typeface="+mj-lt"/>
              <a:buAutoNum type="arabicPeriod"/>
            </a:pPr>
            <a:r>
              <a:rPr lang="sv-SE" dirty="0"/>
              <a:t>Under SP mötet bestäms tid för en uppföljande SP och vilka som då kallas. Under tiden samarbetar och samordnar förvaltningarna sig kring brukaren enligt vad som är överenskommet i den samordnade planen. Detsamma gäller avslut av SP process. Det sker när förvaltningarna inte ser behovet av att fortsatt ha en samordnad plan utan att ansvaret kan t.ex övergå helt till den andra förvaltningen</a:t>
            </a:r>
          </a:p>
        </p:txBody>
      </p:sp>
      <p:sp>
        <p:nvSpPr>
          <p:cNvPr id="4" name="Platshållare för datum 3"/>
          <p:cNvSpPr>
            <a:spLocks noGrp="1"/>
          </p:cNvSpPr>
          <p:nvPr>
            <p:ph type="dt" idx="1"/>
          </p:nvPr>
        </p:nvSpPr>
        <p:spPr/>
        <p:txBody>
          <a:bodyPr/>
          <a:lstStyle/>
          <a:p>
            <a:fld id="{9AE43131-8DD0-4073-A153-4D295CEA3134}" type="datetime1">
              <a:rPr lang="sv-SE" smtClean="0"/>
              <a:t>2026-04-16</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5</a:t>
            </a:fld>
            <a:endParaRPr lang="sv-SE"/>
          </a:p>
        </p:txBody>
      </p:sp>
    </p:spTree>
    <p:extLst>
      <p:ext uri="{BB962C8B-B14F-4D97-AF65-F5344CB8AC3E}">
        <p14:creationId xmlns:p14="http://schemas.microsoft.com/office/powerpoint/2010/main" val="689000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För att registrera samtycke används den samtyckesmodul som finns i Treserva. Samtycket fylls även i kallelsen till SP möte så att det tydligt framgår att den enskilde gett sitt samtycke till att kontakt tas med en annan förvaltning.</a:t>
            </a:r>
          </a:p>
        </p:txBody>
      </p:sp>
      <p:sp>
        <p:nvSpPr>
          <p:cNvPr id="4" name="Platshållare för datum 3"/>
          <p:cNvSpPr>
            <a:spLocks noGrp="1"/>
          </p:cNvSpPr>
          <p:nvPr>
            <p:ph type="dt" idx="1"/>
          </p:nvPr>
        </p:nvSpPr>
        <p:spPr/>
        <p:txBody>
          <a:bodyPr/>
          <a:lstStyle/>
          <a:p>
            <a:fld id="{9AE43131-8DD0-4073-A153-4D295CEA3134}" type="datetime1">
              <a:rPr lang="sv-SE" smtClean="0"/>
              <a:t>2026-04-16</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6</a:t>
            </a:fld>
            <a:endParaRPr lang="sv-SE"/>
          </a:p>
        </p:txBody>
      </p:sp>
    </p:spTree>
    <p:extLst>
      <p:ext uri="{BB962C8B-B14F-4D97-AF65-F5344CB8AC3E}">
        <p14:creationId xmlns:p14="http://schemas.microsoft.com/office/powerpoint/2010/main" val="17786242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En tydlig kallelse är avgörande för att det ska blir ett bra möte och att man ska kunna samordna sig på bästa sätt runt personen det gäller. Om kallelsen med dess syfte är otydligt så blir mötet otydligt. Själva målet med SP mötet är att förvaltningarna gemensamt ska få en förståelse för varandras uppdrag, vad som är möjligt att göra kring den enskilde, tydliggöra vem som ansvarar för vad och faktiskt konkreta åtgärder som ska göras skrivs in i planen</a:t>
            </a:r>
          </a:p>
        </p:txBody>
      </p:sp>
      <p:sp>
        <p:nvSpPr>
          <p:cNvPr id="4" name="Platshållare för datum 3"/>
          <p:cNvSpPr>
            <a:spLocks noGrp="1"/>
          </p:cNvSpPr>
          <p:nvPr>
            <p:ph type="dt" idx="1"/>
          </p:nvPr>
        </p:nvSpPr>
        <p:spPr/>
        <p:txBody>
          <a:bodyPr/>
          <a:lstStyle/>
          <a:p>
            <a:fld id="{9AE43131-8DD0-4073-A153-4D295CEA3134}" type="datetime1">
              <a:rPr lang="sv-SE" smtClean="0"/>
              <a:t>2026-04-16</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7</a:t>
            </a:fld>
            <a:endParaRPr lang="sv-SE"/>
          </a:p>
        </p:txBody>
      </p:sp>
    </p:spTree>
    <p:extLst>
      <p:ext uri="{BB962C8B-B14F-4D97-AF65-F5344CB8AC3E}">
        <p14:creationId xmlns:p14="http://schemas.microsoft.com/office/powerpoint/2010/main" val="18243686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Stödkontakt med socialsekreterare är ett beslut av administrativ karaktär som den enskilde inte ansöker om. Beslutstypen används för den förvaltning som inte har ett ärende att dokumentera samordningsprocessen. Finns det redan ett ärende hos den andra förvaltningen dokumenteras samordningen enligt gällande regelverk för dokumentation</a:t>
            </a:r>
          </a:p>
          <a:p>
            <a:endParaRPr lang="sv-SE" dirty="0"/>
          </a:p>
          <a:p>
            <a:r>
              <a:rPr lang="sv-SE" dirty="0"/>
              <a:t>När mötet har ägt rum så ska den samordnade planen godkännas av bägge förvaltningar innan den scannas in i Treserva. Händelsetypen SP genomförd registrerar. Samma </a:t>
            </a:r>
            <a:r>
              <a:rPr lang="sv-SE" dirty="0" err="1"/>
              <a:t>administriva</a:t>
            </a:r>
            <a:r>
              <a:rPr lang="sv-SE" dirty="0"/>
              <a:t> hantering sker oavsett förvaltning</a:t>
            </a:r>
          </a:p>
        </p:txBody>
      </p:sp>
      <p:sp>
        <p:nvSpPr>
          <p:cNvPr id="4" name="Platshållare för datum 3"/>
          <p:cNvSpPr>
            <a:spLocks noGrp="1"/>
          </p:cNvSpPr>
          <p:nvPr>
            <p:ph type="dt" idx="1"/>
          </p:nvPr>
        </p:nvSpPr>
        <p:spPr/>
        <p:txBody>
          <a:bodyPr/>
          <a:lstStyle/>
          <a:p>
            <a:fld id="{9AE43131-8DD0-4073-A153-4D295CEA3134}" type="datetime1">
              <a:rPr lang="sv-SE" smtClean="0"/>
              <a:t>2026-04-16</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8</a:t>
            </a:fld>
            <a:endParaRPr lang="sv-SE"/>
          </a:p>
        </p:txBody>
      </p:sp>
    </p:spTree>
    <p:extLst>
      <p:ext uri="{BB962C8B-B14F-4D97-AF65-F5344CB8AC3E}">
        <p14:creationId xmlns:p14="http://schemas.microsoft.com/office/powerpoint/2010/main" val="20407160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Det viktigaste är tydlighet och att vara konkret i det som både efterfrågas (i kallelsen) och som skrivs ned (i den samordnande planen)</a:t>
            </a:r>
          </a:p>
        </p:txBody>
      </p:sp>
      <p:sp>
        <p:nvSpPr>
          <p:cNvPr id="4" name="Platshållare för datum 3"/>
          <p:cNvSpPr>
            <a:spLocks noGrp="1"/>
          </p:cNvSpPr>
          <p:nvPr>
            <p:ph type="dt" idx="1"/>
          </p:nvPr>
        </p:nvSpPr>
        <p:spPr/>
        <p:txBody>
          <a:bodyPr/>
          <a:lstStyle/>
          <a:p>
            <a:fld id="{9AE43131-8DD0-4073-A153-4D295CEA3134}" type="datetime1">
              <a:rPr lang="sv-SE" smtClean="0"/>
              <a:t>2026-04-16</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9</a:t>
            </a:fld>
            <a:endParaRPr lang="sv-SE"/>
          </a:p>
        </p:txBody>
      </p:sp>
    </p:spTree>
    <p:extLst>
      <p:ext uri="{BB962C8B-B14F-4D97-AF65-F5344CB8AC3E}">
        <p14:creationId xmlns:p14="http://schemas.microsoft.com/office/powerpoint/2010/main" val="14942416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Syftet idag är inte att ni ska kunna rutinen utantill.</a:t>
            </a:r>
            <a:br>
              <a:rPr lang="sv-SE" dirty="0"/>
            </a:br>
            <a:r>
              <a:rPr lang="sv-SE" dirty="0"/>
              <a:t>Syftet är att vi använder SP när vi ska – och på rätt sätt.</a:t>
            </a:r>
          </a:p>
          <a:p>
            <a:endParaRPr lang="sv-SE" dirty="0"/>
          </a:p>
          <a:p>
            <a:r>
              <a:rPr lang="sv-SE" dirty="0"/>
              <a:t>Diskutera med varandra i bikupor och därefter återsamling i helgrupp</a:t>
            </a:r>
          </a:p>
          <a:p>
            <a:endParaRPr lang="sv-SE" dirty="0"/>
          </a:p>
        </p:txBody>
      </p:sp>
      <p:sp>
        <p:nvSpPr>
          <p:cNvPr id="4" name="Platshållare för datum 3"/>
          <p:cNvSpPr>
            <a:spLocks noGrp="1"/>
          </p:cNvSpPr>
          <p:nvPr>
            <p:ph type="dt" idx="1"/>
          </p:nvPr>
        </p:nvSpPr>
        <p:spPr/>
        <p:txBody>
          <a:bodyPr/>
          <a:lstStyle/>
          <a:p>
            <a:fld id="{9AE43131-8DD0-4073-A153-4D295CEA3134}" type="datetime1">
              <a:rPr lang="sv-SE" smtClean="0"/>
              <a:t>2026-04-16</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10</a:t>
            </a:fld>
            <a:endParaRPr lang="sv-SE"/>
          </a:p>
        </p:txBody>
      </p:sp>
    </p:spTree>
    <p:extLst>
      <p:ext uri="{BB962C8B-B14F-4D97-AF65-F5344CB8AC3E}">
        <p14:creationId xmlns:p14="http://schemas.microsoft.com/office/powerpoint/2010/main" val="33618876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datum 3"/>
          <p:cNvSpPr>
            <a:spLocks noGrp="1"/>
          </p:cNvSpPr>
          <p:nvPr>
            <p:ph type="dt" idx="1"/>
          </p:nvPr>
        </p:nvSpPr>
        <p:spPr/>
        <p:txBody>
          <a:bodyPr/>
          <a:lstStyle/>
          <a:p>
            <a:fld id="{9AE43131-8DD0-4073-A153-4D295CEA3134}" type="datetime1">
              <a:rPr lang="sv-SE" smtClean="0"/>
              <a:t>2026-04-16</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11</a:t>
            </a:fld>
            <a:endParaRPr lang="sv-SE"/>
          </a:p>
        </p:txBody>
      </p:sp>
    </p:spTree>
    <p:extLst>
      <p:ext uri="{BB962C8B-B14F-4D97-AF65-F5344CB8AC3E}">
        <p14:creationId xmlns:p14="http://schemas.microsoft.com/office/powerpoint/2010/main" val="2176980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solidFill>
                <a:latin typeface="+mn-lt"/>
              </a:rPr>
              <a:t>Hållbar stad – öppen för världen</a:t>
            </a:r>
          </a:p>
        </p:txBody>
      </p:sp>
      <p:sp>
        <p:nvSpPr>
          <p:cNvPr id="4" name="Rektangel 3">
            <a:extLst>
              <a:ext uri="{FF2B5EF4-FFF2-40B4-BE49-F238E27FC236}">
                <a16:creationId xmlns:a16="http://schemas.microsoft.com/office/drawing/2014/main" id="{42056E70-3A76-4E5C-9B5E-222E2861E899}"/>
              </a:ext>
            </a:extLst>
          </p:cNvPr>
          <p:cNvSpPr/>
          <p:nvPr userDrawn="1"/>
        </p:nvSpPr>
        <p:spPr>
          <a:xfrm flipV="1">
            <a:off x="0" y="6452811"/>
            <a:ext cx="12191999" cy="405188"/>
          </a:xfrm>
          <a:prstGeom prst="rect">
            <a:avLst/>
          </a:prstGeom>
          <a:solidFill>
            <a:srgbClr val="FFFFFF"/>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418699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47050450"/>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514926220"/>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dirty="0"/>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826812775"/>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500930058"/>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75860889"/>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dirty="0"/>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31891888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dirty="0"/>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46201508"/>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r>
              <a:rPr lang="sv-SE" dirty="0"/>
              <a:t>för att lägga till en bild</a:t>
            </a:r>
            <a:endParaRPr lang="en-US" dirty="0"/>
          </a:p>
        </p:txBody>
      </p:sp>
    </p:spTree>
    <p:extLst>
      <p:ext uri="{BB962C8B-B14F-4D97-AF65-F5344CB8AC3E}">
        <p14:creationId xmlns:p14="http://schemas.microsoft.com/office/powerpoint/2010/main" val="3251117213"/>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accent5"/>
          </a:solidFill>
        </p:spPr>
        <p:txBody>
          <a:bodyPr wrap="square" lIns="432000" tIns="432000" rIns="432000" bIns="432000" anchor="ctr" anchorCtr="0">
            <a:spAutoFit/>
          </a:bodyPr>
          <a:lstStyle>
            <a:lvl1pPr algn="l">
              <a:lnSpc>
                <a:spcPct val="90000"/>
              </a:lnSpc>
              <a:defRPr sz="3000">
                <a:solidFill>
                  <a:schemeClr val="bg1"/>
                </a:solidFill>
              </a:defRPr>
            </a:lvl1pPr>
          </a:lstStyle>
          <a:p>
            <a:r>
              <a:rPr lang="sv-SE" dirty="0"/>
              <a:t>Rubrik på</a:t>
            </a:r>
            <a:br>
              <a:rPr lang="sv-SE" dirty="0"/>
            </a:br>
            <a:r>
              <a:rPr lang="sv-SE" dirty="0"/>
              <a:t>två rader</a:t>
            </a:r>
            <a:endParaRPr lang="en-US" dirty="0"/>
          </a:p>
        </p:txBody>
      </p:sp>
    </p:spTree>
    <p:extLst>
      <p:ext uri="{BB962C8B-B14F-4D97-AF65-F5344CB8AC3E}">
        <p14:creationId xmlns:p14="http://schemas.microsoft.com/office/powerpoint/2010/main" val="990482153"/>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7044864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4404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r>
              <a:rPr lang="sv-SE" dirty="0"/>
              <a:t>för att lägga till en bild</a:t>
            </a:r>
            <a:endParaRPr lang="en-US" dirty="0"/>
          </a:p>
        </p:txBody>
      </p:sp>
    </p:spTree>
    <p:extLst>
      <p:ext uri="{BB962C8B-B14F-4D97-AF65-F5344CB8AC3E}">
        <p14:creationId xmlns:p14="http://schemas.microsoft.com/office/powerpoint/2010/main" val="745473710"/>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bg1"/>
                </a:solidFill>
              </a:defRPr>
            </a:lvl1pPr>
          </a:lstStyle>
          <a:p>
            <a:r>
              <a:rPr lang="sv-SE" dirty="0"/>
              <a:t>Klicka här för att ändra mall för rubrikformat</a:t>
            </a:r>
            <a:endParaRPr lang="en-US" dirty="0"/>
          </a:p>
        </p:txBody>
      </p:sp>
    </p:spTree>
    <p:extLst>
      <p:ext uri="{BB962C8B-B14F-4D97-AF65-F5344CB8AC3E}">
        <p14:creationId xmlns:p14="http://schemas.microsoft.com/office/powerpoint/2010/main" val="344599698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064858342"/>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587617752"/>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5342DB73-4413-4392-B228-119A141D349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
        <p:nvSpPr>
          <p:cNvPr id="2" name="Rubrik 3">
            <a:extLst>
              <a:ext uri="{FF2B5EF4-FFF2-40B4-BE49-F238E27FC236}">
                <a16:creationId xmlns:a16="http://schemas.microsoft.com/office/drawing/2014/main" id="{F75068A3-1A23-D7A8-E32B-9930CB95DD25}"/>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bg1"/>
                </a:solidFill>
              </a:defRPr>
            </a:lvl1pPr>
          </a:lstStyle>
          <a:p>
            <a:r>
              <a:rPr lang="sv-SE" dirty="0"/>
              <a:t>Kontakt</a:t>
            </a:r>
          </a:p>
        </p:txBody>
      </p:sp>
      <p:sp>
        <p:nvSpPr>
          <p:cNvPr id="5" name="Rektangel 4">
            <a:extLst>
              <a:ext uri="{FF2B5EF4-FFF2-40B4-BE49-F238E27FC236}">
                <a16:creationId xmlns:a16="http://schemas.microsoft.com/office/drawing/2014/main" id="{FF4BA929-D9F6-C01C-9B22-1950DFE02771}"/>
              </a:ext>
            </a:extLst>
          </p:cNvPr>
          <p:cNvSpPr/>
          <p:nvPr userDrawn="1"/>
        </p:nvSpPr>
        <p:spPr>
          <a:xfrm flipV="1">
            <a:off x="0" y="6452811"/>
            <a:ext cx="12191999" cy="405188"/>
          </a:xfrm>
          <a:prstGeom prst="rect">
            <a:avLst/>
          </a:prstGeom>
          <a:solidFill>
            <a:srgbClr val="FFFFFF"/>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229427731"/>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426982441"/>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sp>
        <p:nvSpPr>
          <p:cNvPr id="7" name="Rektangel 6">
            <a:extLst>
              <a:ext uri="{FF2B5EF4-FFF2-40B4-BE49-F238E27FC236}">
                <a16:creationId xmlns:a16="http://schemas.microsoft.com/office/drawing/2014/main" id="{9A58AC4A-BBB9-21D9-F962-2FE94A2DCDEA}"/>
              </a:ext>
            </a:extLst>
          </p:cNvPr>
          <p:cNvSpPr/>
          <p:nvPr userDrawn="1"/>
        </p:nvSpPr>
        <p:spPr>
          <a:xfrm flipV="1">
            <a:off x="0" y="6452811"/>
            <a:ext cx="12191999" cy="405188"/>
          </a:xfrm>
          <a:prstGeom prst="rect">
            <a:avLst/>
          </a:prstGeom>
          <a:solidFill>
            <a:srgbClr val="FFFFFF"/>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828321189"/>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endParaRPr lang="sv-SE" dirty="0"/>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963295551"/>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154935139"/>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704006132"/>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565001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accent1"/>
          </a:solidFill>
        </p:spPr>
        <p:txBody>
          <a:bodyPr wrap="square" lIns="432000" tIns="432000" rIns="432000" bIns="432000" anchor="ctr" anchorCtr="0">
            <a:spAutoFit/>
          </a:bodyPr>
          <a:lstStyle>
            <a:lvl1pPr algn="l">
              <a:lnSpc>
                <a:spcPct val="90000"/>
              </a:lnSpc>
              <a:defRPr sz="3000">
                <a:solidFill>
                  <a:schemeClr val="bg1"/>
                </a:solidFill>
              </a:defRPr>
            </a:lvl1pPr>
          </a:lstStyle>
          <a:p>
            <a:r>
              <a:rPr lang="sv-SE" dirty="0"/>
              <a:t>Rubrik på</a:t>
            </a:r>
            <a:br>
              <a:rPr lang="sv-SE" dirty="0"/>
            </a:br>
            <a:r>
              <a:rPr lang="sv-SE" dirty="0"/>
              <a:t>två rader</a:t>
            </a:r>
            <a:endParaRPr lang="en-US" dirty="0"/>
          </a:p>
        </p:txBody>
      </p:sp>
    </p:spTree>
    <p:extLst>
      <p:ext uri="{BB962C8B-B14F-4D97-AF65-F5344CB8AC3E}">
        <p14:creationId xmlns:p14="http://schemas.microsoft.com/office/powerpoint/2010/main" val="1152016019"/>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dirty="0"/>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5053155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982697666"/>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902617631"/>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dirty="0"/>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67129329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dirty="0"/>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4869578"/>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r>
              <a:rPr lang="sv-SE" dirty="0"/>
              <a:t>för att lägga till en bild</a:t>
            </a:r>
            <a:endParaRPr lang="en-US" dirty="0"/>
          </a:p>
        </p:txBody>
      </p:sp>
    </p:spTree>
    <p:extLst>
      <p:ext uri="{BB962C8B-B14F-4D97-AF65-F5344CB8AC3E}">
        <p14:creationId xmlns:p14="http://schemas.microsoft.com/office/powerpoint/2010/main" val="2176540905"/>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accent6"/>
          </a:solidFill>
        </p:spPr>
        <p:txBody>
          <a:bodyPr wrap="square" lIns="432000" tIns="432000" rIns="432000" bIns="432000" anchor="ctr" anchorCtr="0">
            <a:spAutoFit/>
          </a:bodyPr>
          <a:lstStyle>
            <a:lvl1pPr algn="l">
              <a:lnSpc>
                <a:spcPct val="90000"/>
              </a:lnSpc>
              <a:defRPr sz="3000">
                <a:solidFill>
                  <a:schemeClr val="bg1"/>
                </a:solidFill>
              </a:defRPr>
            </a:lvl1pPr>
          </a:lstStyle>
          <a:p>
            <a:r>
              <a:rPr lang="sv-SE" dirty="0"/>
              <a:t>Rubrik på</a:t>
            </a:r>
            <a:br>
              <a:rPr lang="sv-SE" dirty="0"/>
            </a:br>
            <a:r>
              <a:rPr lang="sv-SE" dirty="0"/>
              <a:t>två rader</a:t>
            </a:r>
            <a:endParaRPr lang="en-US" dirty="0"/>
          </a:p>
        </p:txBody>
      </p:sp>
    </p:spTree>
    <p:extLst>
      <p:ext uri="{BB962C8B-B14F-4D97-AF65-F5344CB8AC3E}">
        <p14:creationId xmlns:p14="http://schemas.microsoft.com/office/powerpoint/2010/main" val="3438152286"/>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232097764"/>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2574668"/>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bg1"/>
                </a:solidFill>
              </a:defRPr>
            </a:lvl1pPr>
          </a:lstStyle>
          <a:p>
            <a:r>
              <a:rPr lang="sv-SE" dirty="0"/>
              <a:t>Klicka här för att ändra mall för rubrikformat</a:t>
            </a:r>
            <a:endParaRPr lang="en-US" dirty="0"/>
          </a:p>
        </p:txBody>
      </p:sp>
    </p:spTree>
    <p:extLst>
      <p:ext uri="{BB962C8B-B14F-4D97-AF65-F5344CB8AC3E}">
        <p14:creationId xmlns:p14="http://schemas.microsoft.com/office/powerpoint/2010/main" val="2839032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542362601"/>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4287495364"/>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001414883"/>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6553C1A9-DB36-4729-A526-0352AB7C6E25}"/>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
        <p:nvSpPr>
          <p:cNvPr id="2" name="Rubrik 3">
            <a:extLst>
              <a:ext uri="{FF2B5EF4-FFF2-40B4-BE49-F238E27FC236}">
                <a16:creationId xmlns:a16="http://schemas.microsoft.com/office/drawing/2014/main" id="{D0EC1FC0-8DDF-31BC-6880-F607E54C8999}"/>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bg1"/>
                </a:solidFill>
              </a:defRPr>
            </a:lvl1pPr>
          </a:lstStyle>
          <a:p>
            <a:r>
              <a:rPr lang="sv-SE" dirty="0"/>
              <a:t>Kontakt</a:t>
            </a:r>
          </a:p>
        </p:txBody>
      </p:sp>
      <p:sp>
        <p:nvSpPr>
          <p:cNvPr id="5" name="Rektangel 4">
            <a:extLst>
              <a:ext uri="{FF2B5EF4-FFF2-40B4-BE49-F238E27FC236}">
                <a16:creationId xmlns:a16="http://schemas.microsoft.com/office/drawing/2014/main" id="{1C1729DA-1CCE-43EB-D4D7-07CC6474D40D}"/>
              </a:ext>
            </a:extLst>
          </p:cNvPr>
          <p:cNvSpPr/>
          <p:nvPr userDrawn="1"/>
        </p:nvSpPr>
        <p:spPr>
          <a:xfrm flipV="1">
            <a:off x="0" y="6452811"/>
            <a:ext cx="12191999" cy="405188"/>
          </a:xfrm>
          <a:prstGeom prst="rect">
            <a:avLst/>
          </a:prstGeom>
          <a:solidFill>
            <a:srgbClr val="FFFFFF"/>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382123098"/>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14965300"/>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tx1"/>
                </a:solidFill>
              </a:defRPr>
            </a:lvl1pPr>
          </a:lstStyle>
          <a:p>
            <a:r>
              <a:rPr lang="sv-SE" dirty="0"/>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tx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tx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sp>
        <p:nvSpPr>
          <p:cNvPr id="7" name="Rektangel 6">
            <a:extLst>
              <a:ext uri="{FF2B5EF4-FFF2-40B4-BE49-F238E27FC236}">
                <a16:creationId xmlns:a16="http://schemas.microsoft.com/office/drawing/2014/main" id="{ABACA773-C77F-DFCA-504B-416D3DD25276}"/>
              </a:ext>
            </a:extLst>
          </p:cNvPr>
          <p:cNvSpPr/>
          <p:nvPr userDrawn="1"/>
        </p:nvSpPr>
        <p:spPr>
          <a:xfrm flipV="1">
            <a:off x="0" y="6452811"/>
            <a:ext cx="12191999" cy="405188"/>
          </a:xfrm>
          <a:prstGeom prst="rect">
            <a:avLst/>
          </a:prstGeom>
          <a:solidFill>
            <a:srgbClr val="FFFFFF"/>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926868400"/>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endParaRPr lang="sv-SE" dirty="0"/>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567147211"/>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06423401"/>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262166565"/>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588379229"/>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dirty="0"/>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2498581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0196560"/>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53861360"/>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830499438"/>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dirty="0"/>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284738925"/>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dirty="0"/>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391115719"/>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r>
              <a:rPr lang="sv-SE" dirty="0"/>
              <a:t>för att lägga till en bild</a:t>
            </a:r>
            <a:endParaRPr lang="en-US" dirty="0"/>
          </a:p>
        </p:txBody>
      </p:sp>
    </p:spTree>
    <p:extLst>
      <p:ext uri="{BB962C8B-B14F-4D97-AF65-F5344CB8AC3E}">
        <p14:creationId xmlns:p14="http://schemas.microsoft.com/office/powerpoint/2010/main" val="991563471"/>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bg2"/>
          </a:solidFill>
        </p:spPr>
        <p:txBody>
          <a:bodyPr wrap="square" lIns="432000" tIns="432000" rIns="432000" bIns="432000" anchor="ctr" anchorCtr="0">
            <a:spAutoFit/>
          </a:bodyPr>
          <a:lstStyle>
            <a:lvl1pPr algn="l">
              <a:lnSpc>
                <a:spcPct val="90000"/>
              </a:lnSpc>
              <a:defRPr sz="3000">
                <a:solidFill>
                  <a:schemeClr val="tx1"/>
                </a:solidFill>
              </a:defRPr>
            </a:lvl1pPr>
          </a:lstStyle>
          <a:p>
            <a:r>
              <a:rPr lang="sv-SE" dirty="0"/>
              <a:t>Rubrik på</a:t>
            </a:r>
            <a:br>
              <a:rPr lang="sv-SE" dirty="0"/>
            </a:br>
            <a:r>
              <a:rPr lang="sv-SE" dirty="0"/>
              <a:t>två rader</a:t>
            </a:r>
            <a:endParaRPr lang="en-US" dirty="0"/>
          </a:p>
        </p:txBody>
      </p:sp>
    </p:spTree>
    <p:extLst>
      <p:ext uri="{BB962C8B-B14F-4D97-AF65-F5344CB8AC3E}">
        <p14:creationId xmlns:p14="http://schemas.microsoft.com/office/powerpoint/2010/main" val="4878585"/>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438502090"/>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535707937"/>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tx1"/>
                </a:solidFill>
              </a:defRPr>
            </a:lvl1pPr>
          </a:lstStyle>
          <a:p>
            <a:r>
              <a:rPr lang="sv-SE" dirty="0"/>
              <a:t>Klicka här för att ändra mall för rubrikformat</a:t>
            </a:r>
            <a:endParaRPr lang="en-US" dirty="0"/>
          </a:p>
        </p:txBody>
      </p:sp>
    </p:spTree>
    <p:extLst>
      <p:ext uri="{BB962C8B-B14F-4D97-AF65-F5344CB8AC3E}">
        <p14:creationId xmlns:p14="http://schemas.microsoft.com/office/powerpoint/2010/main" val="2565465317"/>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27042188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478827113"/>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tx1"/>
                </a:solidFill>
              </a:defRPr>
            </a:lvl1pPr>
          </a:lstStyle>
          <a:p>
            <a:r>
              <a:rPr lang="sv-SE" dirty="0"/>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043675322"/>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tx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92F5E2AC-A457-4DE9-9A2C-4BE86BC0052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
        <p:nvSpPr>
          <p:cNvPr id="2" name="Rubrik 3">
            <a:extLst>
              <a:ext uri="{FF2B5EF4-FFF2-40B4-BE49-F238E27FC236}">
                <a16:creationId xmlns:a16="http://schemas.microsoft.com/office/drawing/2014/main" id="{217DBA35-B954-D5BE-3055-10F75AB3F288}"/>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tx1"/>
                </a:solidFill>
              </a:defRPr>
            </a:lvl1pPr>
          </a:lstStyle>
          <a:p>
            <a:r>
              <a:rPr lang="sv-SE" dirty="0"/>
              <a:t>Kontakt</a:t>
            </a:r>
          </a:p>
        </p:txBody>
      </p:sp>
      <p:sp>
        <p:nvSpPr>
          <p:cNvPr id="5" name="Rektangel 4">
            <a:extLst>
              <a:ext uri="{FF2B5EF4-FFF2-40B4-BE49-F238E27FC236}">
                <a16:creationId xmlns:a16="http://schemas.microsoft.com/office/drawing/2014/main" id="{ED81FAF0-8AD9-3813-56FC-A3C2C8ED4245}"/>
              </a:ext>
            </a:extLst>
          </p:cNvPr>
          <p:cNvSpPr/>
          <p:nvPr userDrawn="1"/>
        </p:nvSpPr>
        <p:spPr>
          <a:xfrm flipV="1">
            <a:off x="0" y="6452811"/>
            <a:ext cx="12191999" cy="405188"/>
          </a:xfrm>
          <a:prstGeom prst="rect">
            <a:avLst/>
          </a:prstGeom>
          <a:solidFill>
            <a:srgbClr val="FFFFFF"/>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1764412805"/>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6980105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6293033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5030245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4" name="Rubrik 3">
            <a:extLst>
              <a:ext uri="{FF2B5EF4-FFF2-40B4-BE49-F238E27FC236}">
                <a16:creationId xmlns:a16="http://schemas.microsoft.com/office/drawing/2014/main" id="{7A284E58-B676-47B0-B49B-D281A884EF27}"/>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solidFill>
                <a:latin typeface="+mn-lt"/>
              </a:rPr>
              <a:t>Hållbar stad – öppen för världen</a:t>
            </a:r>
          </a:p>
        </p:txBody>
      </p:sp>
      <p:sp>
        <p:nvSpPr>
          <p:cNvPr id="5" name="Rektangel 4">
            <a:extLst>
              <a:ext uri="{FF2B5EF4-FFF2-40B4-BE49-F238E27FC236}">
                <a16:creationId xmlns:a16="http://schemas.microsoft.com/office/drawing/2014/main" id="{758B4EA3-79FF-2937-B039-EAF415710D09}"/>
              </a:ext>
            </a:extLst>
          </p:cNvPr>
          <p:cNvSpPr/>
          <p:nvPr userDrawn="1"/>
        </p:nvSpPr>
        <p:spPr>
          <a:xfrm flipV="1">
            <a:off x="0" y="6452811"/>
            <a:ext cx="12191999" cy="405188"/>
          </a:xfrm>
          <a:prstGeom prst="rect">
            <a:avLst/>
          </a:prstGeom>
          <a:solidFill>
            <a:srgbClr val="FFFFFF"/>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11104959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63907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endParaRPr lang="sv-SE" dirty="0"/>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488429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
        <p:nvSpPr>
          <p:cNvPr id="8" name="Rektangel 7">
            <a:extLst>
              <a:ext uri="{FF2B5EF4-FFF2-40B4-BE49-F238E27FC236}">
                <a16:creationId xmlns:a16="http://schemas.microsoft.com/office/drawing/2014/main" id="{37542255-7EC8-FB8A-EB2C-3318A89D7E85}"/>
              </a:ext>
            </a:extLst>
          </p:cNvPr>
          <p:cNvSpPr/>
          <p:nvPr userDrawn="1"/>
        </p:nvSpPr>
        <p:spPr>
          <a:xfrm flipV="1">
            <a:off x="0" y="6452811"/>
            <a:ext cx="12191999" cy="405188"/>
          </a:xfrm>
          <a:prstGeom prst="rect">
            <a:avLst/>
          </a:prstGeom>
          <a:solidFill>
            <a:srgbClr val="FFFFFF"/>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25152883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endParaRPr lang="sv-SE" dirty="0"/>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5458736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5073615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2877871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4665954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dirty="0"/>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4579239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536769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027850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dirty="0"/>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3350037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dirty="0"/>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225885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1934783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r>
              <a:rPr lang="sv-SE" dirty="0"/>
              <a:t>för att lägga till en bild</a:t>
            </a:r>
            <a:endParaRPr lang="en-US" dirty="0"/>
          </a:p>
        </p:txBody>
      </p:sp>
    </p:spTree>
    <p:extLst>
      <p:ext uri="{BB962C8B-B14F-4D97-AF65-F5344CB8AC3E}">
        <p14:creationId xmlns:p14="http://schemas.microsoft.com/office/powerpoint/2010/main" val="328289681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tx2"/>
          </a:solidFill>
        </p:spPr>
        <p:txBody>
          <a:bodyPr wrap="square" lIns="432000" tIns="432000" rIns="432000" bIns="432000" anchor="ctr" anchorCtr="0">
            <a:spAutoFit/>
          </a:bodyPr>
          <a:lstStyle>
            <a:lvl1pPr algn="l">
              <a:lnSpc>
                <a:spcPct val="90000"/>
              </a:lnSpc>
              <a:defRPr sz="3000">
                <a:solidFill>
                  <a:schemeClr val="bg1"/>
                </a:solidFill>
              </a:defRPr>
            </a:lvl1pPr>
          </a:lstStyle>
          <a:p>
            <a:r>
              <a:rPr lang="sv-SE" dirty="0"/>
              <a:t>Rubrik på</a:t>
            </a:r>
            <a:br>
              <a:rPr lang="sv-SE" dirty="0"/>
            </a:br>
            <a:r>
              <a:rPr lang="sv-SE" dirty="0"/>
              <a:t>två rader</a:t>
            </a:r>
            <a:endParaRPr lang="en-US" dirty="0"/>
          </a:p>
        </p:txBody>
      </p:sp>
    </p:spTree>
    <p:extLst>
      <p:ext uri="{BB962C8B-B14F-4D97-AF65-F5344CB8AC3E}">
        <p14:creationId xmlns:p14="http://schemas.microsoft.com/office/powerpoint/2010/main" val="77125309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0673236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92665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bg1"/>
                </a:solidFill>
              </a:defRPr>
            </a:lvl1pPr>
          </a:lstStyle>
          <a:p>
            <a:r>
              <a:rPr lang="sv-SE" dirty="0"/>
              <a:t>Klicka här för att ändra mall för rubrikformat</a:t>
            </a:r>
            <a:endParaRPr lang="en-US" dirty="0"/>
          </a:p>
        </p:txBody>
      </p:sp>
    </p:spTree>
    <p:extLst>
      <p:ext uri="{BB962C8B-B14F-4D97-AF65-F5344CB8AC3E}">
        <p14:creationId xmlns:p14="http://schemas.microsoft.com/office/powerpoint/2010/main" val="162954258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29511143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85843718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201825FE-CC31-4DE6-9AA9-7C27B553E870}"/>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
        <p:nvSpPr>
          <p:cNvPr id="2" name="Rubrik 3">
            <a:extLst>
              <a:ext uri="{FF2B5EF4-FFF2-40B4-BE49-F238E27FC236}">
                <a16:creationId xmlns:a16="http://schemas.microsoft.com/office/drawing/2014/main" id="{9D6F5AB1-2AEA-F21F-66E0-3054F0956C80}"/>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bg1"/>
                </a:solidFill>
              </a:defRPr>
            </a:lvl1pPr>
          </a:lstStyle>
          <a:p>
            <a:r>
              <a:rPr lang="sv-SE" dirty="0"/>
              <a:t>Kontakt</a:t>
            </a:r>
          </a:p>
        </p:txBody>
      </p:sp>
      <p:sp>
        <p:nvSpPr>
          <p:cNvPr id="5" name="Rektangel 4">
            <a:extLst>
              <a:ext uri="{FF2B5EF4-FFF2-40B4-BE49-F238E27FC236}">
                <a16:creationId xmlns:a16="http://schemas.microsoft.com/office/drawing/2014/main" id="{213B3C8A-3CC6-3903-3407-BD50C726E618}"/>
              </a:ext>
            </a:extLst>
          </p:cNvPr>
          <p:cNvSpPr/>
          <p:nvPr userDrawn="1"/>
        </p:nvSpPr>
        <p:spPr>
          <a:xfrm flipV="1">
            <a:off x="0" y="6452811"/>
            <a:ext cx="12191999" cy="405188"/>
          </a:xfrm>
          <a:prstGeom prst="rect">
            <a:avLst/>
          </a:prstGeom>
          <a:solidFill>
            <a:srgbClr val="FFFFFF"/>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9172592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268922150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solidFill>
                <a:latin typeface="+mn-lt"/>
              </a:rPr>
              <a:t>Hållbar stad – öppen för världen</a:t>
            </a:r>
          </a:p>
        </p:txBody>
      </p:sp>
      <p:sp>
        <p:nvSpPr>
          <p:cNvPr id="7" name="Rektangel 6">
            <a:extLst>
              <a:ext uri="{FF2B5EF4-FFF2-40B4-BE49-F238E27FC236}">
                <a16:creationId xmlns:a16="http://schemas.microsoft.com/office/drawing/2014/main" id="{9BFAB28A-7723-3C6A-CAC8-030E4C16C05D}"/>
              </a:ext>
            </a:extLst>
          </p:cNvPr>
          <p:cNvSpPr/>
          <p:nvPr userDrawn="1"/>
        </p:nvSpPr>
        <p:spPr>
          <a:xfrm flipV="1">
            <a:off x="0" y="6452811"/>
            <a:ext cx="12191999" cy="405188"/>
          </a:xfrm>
          <a:prstGeom prst="rect">
            <a:avLst/>
          </a:prstGeom>
          <a:solidFill>
            <a:srgbClr val="FFFFFF"/>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680213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5064579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endParaRPr lang="sv-SE" dirty="0"/>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57048918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1524629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46204922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07911999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dirty="0"/>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42541974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78638445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65117899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dirty="0"/>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0200790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dirty="0"/>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21101428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r>
              <a:rPr lang="sv-SE" dirty="0"/>
              <a:t>för att lägga till en bild</a:t>
            </a:r>
            <a:endParaRPr lang="en-US" dirty="0"/>
          </a:p>
        </p:txBody>
      </p:sp>
    </p:spTree>
    <p:extLst>
      <p:ext uri="{BB962C8B-B14F-4D97-AF65-F5344CB8AC3E}">
        <p14:creationId xmlns:p14="http://schemas.microsoft.com/office/powerpoint/2010/main" val="3324117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58700239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accent2"/>
          </a:solidFill>
        </p:spPr>
        <p:txBody>
          <a:bodyPr wrap="square" lIns="432000" tIns="432000" rIns="432000" bIns="432000" anchor="ctr" anchorCtr="0">
            <a:spAutoFit/>
          </a:bodyPr>
          <a:lstStyle>
            <a:lvl1pPr algn="l">
              <a:lnSpc>
                <a:spcPct val="90000"/>
              </a:lnSpc>
              <a:defRPr sz="3000">
                <a:solidFill>
                  <a:schemeClr val="bg1"/>
                </a:solidFill>
              </a:defRPr>
            </a:lvl1pPr>
          </a:lstStyle>
          <a:p>
            <a:r>
              <a:rPr lang="sv-SE" dirty="0"/>
              <a:t>Rubrik på</a:t>
            </a:r>
            <a:br>
              <a:rPr lang="sv-SE" dirty="0"/>
            </a:br>
            <a:r>
              <a:rPr lang="sv-SE" dirty="0"/>
              <a:t>två rader</a:t>
            </a:r>
            <a:endParaRPr lang="en-US" dirty="0"/>
          </a:p>
        </p:txBody>
      </p:sp>
    </p:spTree>
    <p:extLst>
      <p:ext uri="{BB962C8B-B14F-4D97-AF65-F5344CB8AC3E}">
        <p14:creationId xmlns:p14="http://schemas.microsoft.com/office/powerpoint/2010/main" val="216804016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86412254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49722801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bg1"/>
                </a:solidFill>
              </a:defRPr>
            </a:lvl1pPr>
          </a:lstStyle>
          <a:p>
            <a:r>
              <a:rPr lang="sv-SE" dirty="0"/>
              <a:t>Klicka här för att ändra mall för rubrikformat</a:t>
            </a:r>
            <a:endParaRPr lang="en-US" dirty="0"/>
          </a:p>
        </p:txBody>
      </p:sp>
    </p:spTree>
    <p:extLst>
      <p:ext uri="{BB962C8B-B14F-4D97-AF65-F5344CB8AC3E}">
        <p14:creationId xmlns:p14="http://schemas.microsoft.com/office/powerpoint/2010/main" val="350565453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98403451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23955551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03B86F8F-A217-4EC5-95CF-481328A25B1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
        <p:nvSpPr>
          <p:cNvPr id="2" name="Rubrik 3">
            <a:extLst>
              <a:ext uri="{FF2B5EF4-FFF2-40B4-BE49-F238E27FC236}">
                <a16:creationId xmlns:a16="http://schemas.microsoft.com/office/drawing/2014/main" id="{D1A0E380-5DF5-5913-9E3F-A6C5E1749419}"/>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bg1"/>
                </a:solidFill>
              </a:defRPr>
            </a:lvl1pPr>
          </a:lstStyle>
          <a:p>
            <a:r>
              <a:rPr lang="sv-SE" dirty="0"/>
              <a:t>Kontakt</a:t>
            </a:r>
          </a:p>
        </p:txBody>
      </p:sp>
      <p:sp>
        <p:nvSpPr>
          <p:cNvPr id="5" name="Rektangel 4">
            <a:extLst>
              <a:ext uri="{FF2B5EF4-FFF2-40B4-BE49-F238E27FC236}">
                <a16:creationId xmlns:a16="http://schemas.microsoft.com/office/drawing/2014/main" id="{28F27872-D285-4254-7E79-BFC8F6E1BAC2}"/>
              </a:ext>
            </a:extLst>
          </p:cNvPr>
          <p:cNvSpPr/>
          <p:nvPr userDrawn="1"/>
        </p:nvSpPr>
        <p:spPr>
          <a:xfrm flipV="1">
            <a:off x="0" y="6452811"/>
            <a:ext cx="12191999" cy="405188"/>
          </a:xfrm>
          <a:prstGeom prst="rect">
            <a:avLst/>
          </a:prstGeom>
          <a:solidFill>
            <a:srgbClr val="FFFFFF"/>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343101534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2608267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sp>
        <p:nvSpPr>
          <p:cNvPr id="7" name="Rektangel 6">
            <a:extLst>
              <a:ext uri="{FF2B5EF4-FFF2-40B4-BE49-F238E27FC236}">
                <a16:creationId xmlns:a16="http://schemas.microsoft.com/office/drawing/2014/main" id="{E4627281-61A4-8421-6DFA-5E9934B18288}"/>
              </a:ext>
            </a:extLst>
          </p:cNvPr>
          <p:cNvSpPr/>
          <p:nvPr userDrawn="1"/>
        </p:nvSpPr>
        <p:spPr>
          <a:xfrm flipV="1">
            <a:off x="0" y="6452811"/>
            <a:ext cx="12191999" cy="405188"/>
          </a:xfrm>
          <a:prstGeom prst="rect">
            <a:avLst/>
          </a:prstGeom>
          <a:solidFill>
            <a:srgbClr val="FFFFFF"/>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146530566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endParaRPr lang="sv-SE" dirty="0"/>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863511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30508569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45331792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24928388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12588250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dirty="0"/>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76349661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17327029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20453734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dirty="0"/>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03443592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dirty="0"/>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4506912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r>
              <a:rPr lang="sv-SE" dirty="0"/>
              <a:t>för att lägga till en bild</a:t>
            </a:r>
            <a:endParaRPr lang="en-US" dirty="0"/>
          </a:p>
        </p:txBody>
      </p:sp>
    </p:spTree>
    <p:extLst>
      <p:ext uri="{BB962C8B-B14F-4D97-AF65-F5344CB8AC3E}">
        <p14:creationId xmlns:p14="http://schemas.microsoft.com/office/powerpoint/2010/main" val="302659061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accent3"/>
          </a:solidFill>
        </p:spPr>
        <p:txBody>
          <a:bodyPr wrap="square" lIns="432000" tIns="432000" rIns="432000" bIns="432000" anchor="ctr" anchorCtr="0">
            <a:spAutoFit/>
          </a:bodyPr>
          <a:lstStyle>
            <a:lvl1pPr algn="l">
              <a:lnSpc>
                <a:spcPct val="90000"/>
              </a:lnSpc>
              <a:defRPr sz="3000">
                <a:solidFill>
                  <a:schemeClr val="bg1"/>
                </a:solidFill>
              </a:defRPr>
            </a:lvl1pPr>
          </a:lstStyle>
          <a:p>
            <a:r>
              <a:rPr lang="sv-SE" dirty="0"/>
              <a:t>Rubrik på</a:t>
            </a:r>
            <a:br>
              <a:rPr lang="sv-SE" dirty="0"/>
            </a:br>
            <a:r>
              <a:rPr lang="sv-SE" dirty="0"/>
              <a:t>två rader</a:t>
            </a:r>
            <a:endParaRPr lang="en-US" dirty="0"/>
          </a:p>
        </p:txBody>
      </p:sp>
    </p:spTree>
    <p:extLst>
      <p:ext uri="{BB962C8B-B14F-4D97-AF65-F5344CB8AC3E}">
        <p14:creationId xmlns:p14="http://schemas.microsoft.com/office/powerpoint/2010/main" val="1150771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505097188"/>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42834421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57508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bg1"/>
                </a:solidFill>
              </a:defRPr>
            </a:lvl1pPr>
          </a:lstStyle>
          <a:p>
            <a:r>
              <a:rPr lang="sv-SE" dirty="0"/>
              <a:t>Klicka här för att ändra mall för rubrikformat</a:t>
            </a:r>
            <a:endParaRPr lang="en-US" dirty="0"/>
          </a:p>
        </p:txBody>
      </p:sp>
    </p:spTree>
    <p:extLst>
      <p:ext uri="{BB962C8B-B14F-4D97-AF65-F5344CB8AC3E}">
        <p14:creationId xmlns:p14="http://schemas.microsoft.com/office/powerpoint/2010/main" val="145230998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203612304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52311727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266C4A4B-0FFF-4609-BF3A-89A12B42C121}"/>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
        <p:nvSpPr>
          <p:cNvPr id="2" name="Rubrik 3">
            <a:extLst>
              <a:ext uri="{FF2B5EF4-FFF2-40B4-BE49-F238E27FC236}">
                <a16:creationId xmlns:a16="http://schemas.microsoft.com/office/drawing/2014/main" id="{402B4037-311E-98D0-D073-392D44DB983B}"/>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bg1"/>
                </a:solidFill>
              </a:defRPr>
            </a:lvl1pPr>
          </a:lstStyle>
          <a:p>
            <a:r>
              <a:rPr lang="sv-SE" dirty="0"/>
              <a:t>Kontakt</a:t>
            </a:r>
          </a:p>
        </p:txBody>
      </p:sp>
      <p:sp>
        <p:nvSpPr>
          <p:cNvPr id="5" name="Rektangel 4">
            <a:extLst>
              <a:ext uri="{FF2B5EF4-FFF2-40B4-BE49-F238E27FC236}">
                <a16:creationId xmlns:a16="http://schemas.microsoft.com/office/drawing/2014/main" id="{7E6014A7-5A3C-2279-282F-5E768C870A43}"/>
              </a:ext>
            </a:extLst>
          </p:cNvPr>
          <p:cNvSpPr/>
          <p:nvPr userDrawn="1"/>
        </p:nvSpPr>
        <p:spPr>
          <a:xfrm flipV="1">
            <a:off x="0" y="6452811"/>
            <a:ext cx="12191999" cy="405188"/>
          </a:xfrm>
          <a:prstGeom prst="rect">
            <a:avLst/>
          </a:prstGeom>
          <a:solidFill>
            <a:srgbClr val="FFFFFF"/>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312404377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5170648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sp>
        <p:nvSpPr>
          <p:cNvPr id="7" name="Rektangel 6">
            <a:extLst>
              <a:ext uri="{FF2B5EF4-FFF2-40B4-BE49-F238E27FC236}">
                <a16:creationId xmlns:a16="http://schemas.microsoft.com/office/drawing/2014/main" id="{238384DA-EBE9-6991-DCFE-118BB16D206B}"/>
              </a:ext>
            </a:extLst>
          </p:cNvPr>
          <p:cNvSpPr/>
          <p:nvPr userDrawn="1"/>
        </p:nvSpPr>
        <p:spPr>
          <a:xfrm flipV="1">
            <a:off x="0" y="6452811"/>
            <a:ext cx="12191999" cy="405188"/>
          </a:xfrm>
          <a:prstGeom prst="rect">
            <a:avLst/>
          </a:prstGeom>
          <a:solidFill>
            <a:srgbClr val="FFFFFF"/>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3044383215"/>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endParaRPr lang="sv-SE" dirty="0"/>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74999887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47456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12338246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392790207"/>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5236365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dirty="0"/>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077122006"/>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46143116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90059206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dirty="0"/>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46697095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dirty="0"/>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580806642"/>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r>
              <a:rPr lang="sv-SE" dirty="0"/>
              <a:t>för att lägga till en bild</a:t>
            </a:r>
            <a:endParaRPr lang="en-US" dirty="0"/>
          </a:p>
        </p:txBody>
      </p:sp>
    </p:spTree>
    <p:extLst>
      <p:ext uri="{BB962C8B-B14F-4D97-AF65-F5344CB8AC3E}">
        <p14:creationId xmlns:p14="http://schemas.microsoft.com/office/powerpoint/2010/main" val="1924843092"/>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accent4"/>
          </a:solidFill>
        </p:spPr>
        <p:txBody>
          <a:bodyPr wrap="square" lIns="432000" tIns="432000" rIns="432000" bIns="432000" anchor="ctr" anchorCtr="0">
            <a:spAutoFit/>
          </a:bodyPr>
          <a:lstStyle>
            <a:lvl1pPr algn="l">
              <a:lnSpc>
                <a:spcPct val="90000"/>
              </a:lnSpc>
              <a:defRPr sz="3000">
                <a:solidFill>
                  <a:schemeClr val="bg1"/>
                </a:solidFill>
              </a:defRPr>
            </a:lvl1pPr>
          </a:lstStyle>
          <a:p>
            <a:r>
              <a:rPr lang="sv-SE" dirty="0"/>
              <a:t>Rubrik på</a:t>
            </a:r>
            <a:br>
              <a:rPr lang="sv-SE" dirty="0"/>
            </a:br>
            <a:r>
              <a:rPr lang="sv-SE" dirty="0"/>
              <a:t>två rader</a:t>
            </a:r>
            <a:endParaRPr lang="en-US" dirty="0"/>
          </a:p>
        </p:txBody>
      </p:sp>
    </p:spTree>
    <p:extLst>
      <p:ext uri="{BB962C8B-B14F-4D97-AF65-F5344CB8AC3E}">
        <p14:creationId xmlns:p14="http://schemas.microsoft.com/office/powerpoint/2010/main" val="1687055377"/>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99168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679842658"/>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960867648"/>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bg1"/>
                </a:solidFill>
              </a:defRPr>
            </a:lvl1pPr>
          </a:lstStyle>
          <a:p>
            <a:r>
              <a:rPr lang="sv-SE" dirty="0"/>
              <a:t>Klicka här för att ändra mall för rubrikformat</a:t>
            </a:r>
            <a:endParaRPr lang="en-US" dirty="0"/>
          </a:p>
        </p:txBody>
      </p:sp>
    </p:spTree>
    <p:extLst>
      <p:ext uri="{BB962C8B-B14F-4D97-AF65-F5344CB8AC3E}">
        <p14:creationId xmlns:p14="http://schemas.microsoft.com/office/powerpoint/2010/main" val="57072892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930395072"/>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672469720"/>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BA484A78-938B-41DE-9685-15EC3BD0A57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
        <p:nvSpPr>
          <p:cNvPr id="2" name="Rubrik 3">
            <a:extLst>
              <a:ext uri="{FF2B5EF4-FFF2-40B4-BE49-F238E27FC236}">
                <a16:creationId xmlns:a16="http://schemas.microsoft.com/office/drawing/2014/main" id="{4F514343-718C-65D7-600B-35F34BA2CF05}"/>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bg1"/>
                </a:solidFill>
              </a:defRPr>
            </a:lvl1pPr>
          </a:lstStyle>
          <a:p>
            <a:r>
              <a:rPr lang="sv-SE" dirty="0"/>
              <a:t>Kontakt</a:t>
            </a:r>
          </a:p>
        </p:txBody>
      </p:sp>
      <p:sp>
        <p:nvSpPr>
          <p:cNvPr id="5" name="Rektangel 4">
            <a:extLst>
              <a:ext uri="{FF2B5EF4-FFF2-40B4-BE49-F238E27FC236}">
                <a16:creationId xmlns:a16="http://schemas.microsoft.com/office/drawing/2014/main" id="{8F001E58-BF17-E43F-C7C1-E783EDEEF5A7}"/>
              </a:ext>
            </a:extLst>
          </p:cNvPr>
          <p:cNvSpPr/>
          <p:nvPr userDrawn="1"/>
        </p:nvSpPr>
        <p:spPr>
          <a:xfrm flipV="1">
            <a:off x="0" y="6452811"/>
            <a:ext cx="12191999" cy="405188"/>
          </a:xfrm>
          <a:prstGeom prst="rect">
            <a:avLst/>
          </a:prstGeom>
          <a:solidFill>
            <a:srgbClr val="FFFFFF"/>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65666668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01911789"/>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sp>
        <p:nvSpPr>
          <p:cNvPr id="7" name="Rektangel 6">
            <a:extLst>
              <a:ext uri="{FF2B5EF4-FFF2-40B4-BE49-F238E27FC236}">
                <a16:creationId xmlns:a16="http://schemas.microsoft.com/office/drawing/2014/main" id="{6CD70F1D-0DB1-C023-D2D4-4B8D513CD437}"/>
              </a:ext>
            </a:extLst>
          </p:cNvPr>
          <p:cNvSpPr/>
          <p:nvPr userDrawn="1"/>
        </p:nvSpPr>
        <p:spPr>
          <a:xfrm flipV="1">
            <a:off x="0" y="6452811"/>
            <a:ext cx="12191999" cy="405188"/>
          </a:xfrm>
          <a:prstGeom prst="rect">
            <a:avLst/>
          </a:prstGeom>
          <a:solidFill>
            <a:srgbClr val="FFFFFF"/>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3149519628"/>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endParaRPr lang="sv-SE" dirty="0"/>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991101773"/>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488368101"/>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89790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21" Type="http://schemas.openxmlformats.org/officeDocument/2006/relationships/image" Target="../media/image1.png"/><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theme" Target="../theme/theme2.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slideLayout" Target="../slideLayouts/slideLayout51.xml"/><Relationship Id="rId18" Type="http://schemas.openxmlformats.org/officeDocument/2006/relationships/slideLayout" Target="../slideLayouts/slideLayout56.xml"/><Relationship Id="rId3" Type="http://schemas.openxmlformats.org/officeDocument/2006/relationships/slideLayout" Target="../slideLayouts/slideLayout41.xml"/><Relationship Id="rId21" Type="http://schemas.openxmlformats.org/officeDocument/2006/relationships/image" Target="../media/image1.png"/><Relationship Id="rId7" Type="http://schemas.openxmlformats.org/officeDocument/2006/relationships/slideLayout" Target="../slideLayouts/slideLayout45.xml"/><Relationship Id="rId12" Type="http://schemas.openxmlformats.org/officeDocument/2006/relationships/slideLayout" Target="../slideLayouts/slideLayout50.xml"/><Relationship Id="rId17" Type="http://schemas.openxmlformats.org/officeDocument/2006/relationships/slideLayout" Target="../slideLayouts/slideLayout55.xml"/><Relationship Id="rId2" Type="http://schemas.openxmlformats.org/officeDocument/2006/relationships/slideLayout" Target="../slideLayouts/slideLayout40.xml"/><Relationship Id="rId16" Type="http://schemas.openxmlformats.org/officeDocument/2006/relationships/slideLayout" Target="../slideLayouts/slideLayout54.xml"/><Relationship Id="rId20" Type="http://schemas.openxmlformats.org/officeDocument/2006/relationships/theme" Target="../theme/theme3.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5" Type="http://schemas.openxmlformats.org/officeDocument/2006/relationships/slideLayout" Target="../slideLayouts/slideLayout53.xml"/><Relationship Id="rId10" Type="http://schemas.openxmlformats.org/officeDocument/2006/relationships/slideLayout" Target="../slideLayouts/slideLayout48.xml"/><Relationship Id="rId19" Type="http://schemas.openxmlformats.org/officeDocument/2006/relationships/slideLayout" Target="../slideLayouts/slideLayout57.xml"/><Relationship Id="rId4" Type="http://schemas.openxmlformats.org/officeDocument/2006/relationships/slideLayout" Target="../slideLayouts/slideLayout42.xml"/><Relationship Id="rId9" Type="http://schemas.openxmlformats.org/officeDocument/2006/relationships/slideLayout" Target="../slideLayouts/slideLayout47.xml"/><Relationship Id="rId14" Type="http://schemas.openxmlformats.org/officeDocument/2006/relationships/slideLayout" Target="../slideLayouts/slideLayout5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65.xml"/><Relationship Id="rId13" Type="http://schemas.openxmlformats.org/officeDocument/2006/relationships/slideLayout" Target="../slideLayouts/slideLayout70.xml"/><Relationship Id="rId18" Type="http://schemas.openxmlformats.org/officeDocument/2006/relationships/slideLayout" Target="../slideLayouts/slideLayout75.xml"/><Relationship Id="rId3" Type="http://schemas.openxmlformats.org/officeDocument/2006/relationships/slideLayout" Target="../slideLayouts/slideLayout60.xml"/><Relationship Id="rId21" Type="http://schemas.openxmlformats.org/officeDocument/2006/relationships/image" Target="../media/image1.png"/><Relationship Id="rId7" Type="http://schemas.openxmlformats.org/officeDocument/2006/relationships/slideLayout" Target="../slideLayouts/slideLayout64.xml"/><Relationship Id="rId12" Type="http://schemas.openxmlformats.org/officeDocument/2006/relationships/slideLayout" Target="../slideLayouts/slideLayout69.xml"/><Relationship Id="rId17" Type="http://schemas.openxmlformats.org/officeDocument/2006/relationships/slideLayout" Target="../slideLayouts/slideLayout74.xml"/><Relationship Id="rId2" Type="http://schemas.openxmlformats.org/officeDocument/2006/relationships/slideLayout" Target="../slideLayouts/slideLayout59.xml"/><Relationship Id="rId16" Type="http://schemas.openxmlformats.org/officeDocument/2006/relationships/slideLayout" Target="../slideLayouts/slideLayout73.xml"/><Relationship Id="rId20" Type="http://schemas.openxmlformats.org/officeDocument/2006/relationships/theme" Target="../theme/theme4.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5" Type="http://schemas.openxmlformats.org/officeDocument/2006/relationships/slideLayout" Target="../slideLayouts/slideLayout72.xml"/><Relationship Id="rId10" Type="http://schemas.openxmlformats.org/officeDocument/2006/relationships/slideLayout" Target="../slideLayouts/slideLayout67.xml"/><Relationship Id="rId19" Type="http://schemas.openxmlformats.org/officeDocument/2006/relationships/slideLayout" Target="../slideLayouts/slideLayout76.xml"/><Relationship Id="rId4" Type="http://schemas.openxmlformats.org/officeDocument/2006/relationships/slideLayout" Target="../slideLayouts/slideLayout61.xml"/><Relationship Id="rId9" Type="http://schemas.openxmlformats.org/officeDocument/2006/relationships/slideLayout" Target="../slideLayouts/slideLayout66.xml"/><Relationship Id="rId14" Type="http://schemas.openxmlformats.org/officeDocument/2006/relationships/slideLayout" Target="../slideLayouts/slideLayout71.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84.xml"/><Relationship Id="rId13" Type="http://schemas.openxmlformats.org/officeDocument/2006/relationships/slideLayout" Target="../slideLayouts/slideLayout89.xml"/><Relationship Id="rId18" Type="http://schemas.openxmlformats.org/officeDocument/2006/relationships/slideLayout" Target="../slideLayouts/slideLayout94.xml"/><Relationship Id="rId3" Type="http://schemas.openxmlformats.org/officeDocument/2006/relationships/slideLayout" Target="../slideLayouts/slideLayout79.xml"/><Relationship Id="rId21" Type="http://schemas.openxmlformats.org/officeDocument/2006/relationships/image" Target="../media/image1.png"/><Relationship Id="rId7" Type="http://schemas.openxmlformats.org/officeDocument/2006/relationships/slideLayout" Target="../slideLayouts/slideLayout83.xml"/><Relationship Id="rId12" Type="http://schemas.openxmlformats.org/officeDocument/2006/relationships/slideLayout" Target="../slideLayouts/slideLayout88.xml"/><Relationship Id="rId17" Type="http://schemas.openxmlformats.org/officeDocument/2006/relationships/slideLayout" Target="../slideLayouts/slideLayout93.xml"/><Relationship Id="rId2" Type="http://schemas.openxmlformats.org/officeDocument/2006/relationships/slideLayout" Target="../slideLayouts/slideLayout78.xml"/><Relationship Id="rId16" Type="http://schemas.openxmlformats.org/officeDocument/2006/relationships/slideLayout" Target="../slideLayouts/slideLayout92.xml"/><Relationship Id="rId20" Type="http://schemas.openxmlformats.org/officeDocument/2006/relationships/theme" Target="../theme/theme5.xml"/><Relationship Id="rId1" Type="http://schemas.openxmlformats.org/officeDocument/2006/relationships/slideLayout" Target="../slideLayouts/slideLayout77.xml"/><Relationship Id="rId6" Type="http://schemas.openxmlformats.org/officeDocument/2006/relationships/slideLayout" Target="../slideLayouts/slideLayout82.xml"/><Relationship Id="rId11" Type="http://schemas.openxmlformats.org/officeDocument/2006/relationships/slideLayout" Target="../slideLayouts/slideLayout87.xml"/><Relationship Id="rId5" Type="http://schemas.openxmlformats.org/officeDocument/2006/relationships/slideLayout" Target="../slideLayouts/slideLayout81.xml"/><Relationship Id="rId15" Type="http://schemas.openxmlformats.org/officeDocument/2006/relationships/slideLayout" Target="../slideLayouts/slideLayout91.xml"/><Relationship Id="rId10" Type="http://schemas.openxmlformats.org/officeDocument/2006/relationships/slideLayout" Target="../slideLayouts/slideLayout86.xml"/><Relationship Id="rId19" Type="http://schemas.openxmlformats.org/officeDocument/2006/relationships/slideLayout" Target="../slideLayouts/slideLayout95.xml"/><Relationship Id="rId4" Type="http://schemas.openxmlformats.org/officeDocument/2006/relationships/slideLayout" Target="../slideLayouts/slideLayout80.xml"/><Relationship Id="rId9" Type="http://schemas.openxmlformats.org/officeDocument/2006/relationships/slideLayout" Target="../slideLayouts/slideLayout85.xml"/><Relationship Id="rId14" Type="http://schemas.openxmlformats.org/officeDocument/2006/relationships/slideLayout" Target="../slideLayouts/slideLayout90.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103.xml"/><Relationship Id="rId13" Type="http://schemas.openxmlformats.org/officeDocument/2006/relationships/slideLayout" Target="../slideLayouts/slideLayout108.xml"/><Relationship Id="rId18" Type="http://schemas.openxmlformats.org/officeDocument/2006/relationships/slideLayout" Target="../slideLayouts/slideLayout113.xml"/><Relationship Id="rId3" Type="http://schemas.openxmlformats.org/officeDocument/2006/relationships/slideLayout" Target="../slideLayouts/slideLayout98.xml"/><Relationship Id="rId21" Type="http://schemas.openxmlformats.org/officeDocument/2006/relationships/image" Target="../media/image1.png"/><Relationship Id="rId7" Type="http://schemas.openxmlformats.org/officeDocument/2006/relationships/slideLayout" Target="../slideLayouts/slideLayout102.xml"/><Relationship Id="rId12" Type="http://schemas.openxmlformats.org/officeDocument/2006/relationships/slideLayout" Target="../slideLayouts/slideLayout107.xml"/><Relationship Id="rId17" Type="http://schemas.openxmlformats.org/officeDocument/2006/relationships/slideLayout" Target="../slideLayouts/slideLayout112.xml"/><Relationship Id="rId2" Type="http://schemas.openxmlformats.org/officeDocument/2006/relationships/slideLayout" Target="../slideLayouts/slideLayout97.xml"/><Relationship Id="rId16" Type="http://schemas.openxmlformats.org/officeDocument/2006/relationships/slideLayout" Target="../slideLayouts/slideLayout111.xml"/><Relationship Id="rId20" Type="http://schemas.openxmlformats.org/officeDocument/2006/relationships/theme" Target="../theme/theme6.xml"/><Relationship Id="rId1" Type="http://schemas.openxmlformats.org/officeDocument/2006/relationships/slideLayout" Target="../slideLayouts/slideLayout96.xml"/><Relationship Id="rId6" Type="http://schemas.openxmlformats.org/officeDocument/2006/relationships/slideLayout" Target="../slideLayouts/slideLayout101.xml"/><Relationship Id="rId11" Type="http://schemas.openxmlformats.org/officeDocument/2006/relationships/slideLayout" Target="../slideLayouts/slideLayout106.xml"/><Relationship Id="rId5" Type="http://schemas.openxmlformats.org/officeDocument/2006/relationships/slideLayout" Target="../slideLayouts/slideLayout100.xml"/><Relationship Id="rId15" Type="http://schemas.openxmlformats.org/officeDocument/2006/relationships/slideLayout" Target="../slideLayouts/slideLayout110.xml"/><Relationship Id="rId10" Type="http://schemas.openxmlformats.org/officeDocument/2006/relationships/slideLayout" Target="../slideLayouts/slideLayout105.xml"/><Relationship Id="rId19" Type="http://schemas.openxmlformats.org/officeDocument/2006/relationships/slideLayout" Target="../slideLayouts/slideLayout114.xml"/><Relationship Id="rId4" Type="http://schemas.openxmlformats.org/officeDocument/2006/relationships/slideLayout" Target="../slideLayouts/slideLayout99.xml"/><Relationship Id="rId9" Type="http://schemas.openxmlformats.org/officeDocument/2006/relationships/slideLayout" Target="../slideLayouts/slideLayout104.xml"/><Relationship Id="rId14" Type="http://schemas.openxmlformats.org/officeDocument/2006/relationships/slideLayout" Target="../slideLayouts/slideLayout10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22.xml"/><Relationship Id="rId13" Type="http://schemas.openxmlformats.org/officeDocument/2006/relationships/slideLayout" Target="../slideLayouts/slideLayout127.xml"/><Relationship Id="rId18" Type="http://schemas.openxmlformats.org/officeDocument/2006/relationships/slideLayout" Target="../slideLayouts/slideLayout132.xml"/><Relationship Id="rId3" Type="http://schemas.openxmlformats.org/officeDocument/2006/relationships/slideLayout" Target="../slideLayouts/slideLayout117.xml"/><Relationship Id="rId21" Type="http://schemas.openxmlformats.org/officeDocument/2006/relationships/image" Target="../media/image1.png"/><Relationship Id="rId7" Type="http://schemas.openxmlformats.org/officeDocument/2006/relationships/slideLayout" Target="../slideLayouts/slideLayout121.xml"/><Relationship Id="rId12" Type="http://schemas.openxmlformats.org/officeDocument/2006/relationships/slideLayout" Target="../slideLayouts/slideLayout126.xml"/><Relationship Id="rId17" Type="http://schemas.openxmlformats.org/officeDocument/2006/relationships/slideLayout" Target="../slideLayouts/slideLayout131.xml"/><Relationship Id="rId2" Type="http://schemas.openxmlformats.org/officeDocument/2006/relationships/slideLayout" Target="../slideLayouts/slideLayout116.xml"/><Relationship Id="rId16" Type="http://schemas.openxmlformats.org/officeDocument/2006/relationships/slideLayout" Target="../slideLayouts/slideLayout130.xml"/><Relationship Id="rId20" Type="http://schemas.openxmlformats.org/officeDocument/2006/relationships/theme" Target="../theme/theme7.xml"/><Relationship Id="rId1" Type="http://schemas.openxmlformats.org/officeDocument/2006/relationships/slideLayout" Target="../slideLayouts/slideLayout115.xml"/><Relationship Id="rId6" Type="http://schemas.openxmlformats.org/officeDocument/2006/relationships/slideLayout" Target="../slideLayouts/slideLayout120.xml"/><Relationship Id="rId11" Type="http://schemas.openxmlformats.org/officeDocument/2006/relationships/slideLayout" Target="../slideLayouts/slideLayout125.xml"/><Relationship Id="rId5" Type="http://schemas.openxmlformats.org/officeDocument/2006/relationships/slideLayout" Target="../slideLayouts/slideLayout119.xml"/><Relationship Id="rId15" Type="http://schemas.openxmlformats.org/officeDocument/2006/relationships/slideLayout" Target="../slideLayouts/slideLayout129.xml"/><Relationship Id="rId10" Type="http://schemas.openxmlformats.org/officeDocument/2006/relationships/slideLayout" Target="../slideLayouts/slideLayout124.xml"/><Relationship Id="rId19" Type="http://schemas.openxmlformats.org/officeDocument/2006/relationships/slideLayout" Target="../slideLayouts/slideLayout133.xml"/><Relationship Id="rId4" Type="http://schemas.openxmlformats.org/officeDocument/2006/relationships/slideLayout" Target="../slideLayouts/slideLayout118.xml"/><Relationship Id="rId9" Type="http://schemas.openxmlformats.org/officeDocument/2006/relationships/slideLayout" Target="../slideLayouts/slideLayout123.xml"/><Relationship Id="rId14" Type="http://schemas.openxmlformats.org/officeDocument/2006/relationships/slideLayout" Target="../slideLayouts/slideLayout128.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41.xml"/><Relationship Id="rId13" Type="http://schemas.openxmlformats.org/officeDocument/2006/relationships/slideLayout" Target="../slideLayouts/slideLayout146.xml"/><Relationship Id="rId18" Type="http://schemas.openxmlformats.org/officeDocument/2006/relationships/slideLayout" Target="../slideLayouts/slideLayout151.xml"/><Relationship Id="rId3" Type="http://schemas.openxmlformats.org/officeDocument/2006/relationships/slideLayout" Target="../slideLayouts/slideLayout136.xml"/><Relationship Id="rId21" Type="http://schemas.openxmlformats.org/officeDocument/2006/relationships/image" Target="../media/image1.png"/><Relationship Id="rId7" Type="http://schemas.openxmlformats.org/officeDocument/2006/relationships/slideLayout" Target="../slideLayouts/slideLayout140.xml"/><Relationship Id="rId12" Type="http://schemas.openxmlformats.org/officeDocument/2006/relationships/slideLayout" Target="../slideLayouts/slideLayout145.xml"/><Relationship Id="rId17" Type="http://schemas.openxmlformats.org/officeDocument/2006/relationships/slideLayout" Target="../slideLayouts/slideLayout150.xml"/><Relationship Id="rId2" Type="http://schemas.openxmlformats.org/officeDocument/2006/relationships/slideLayout" Target="../slideLayouts/slideLayout135.xml"/><Relationship Id="rId16" Type="http://schemas.openxmlformats.org/officeDocument/2006/relationships/slideLayout" Target="../slideLayouts/slideLayout149.xml"/><Relationship Id="rId20" Type="http://schemas.openxmlformats.org/officeDocument/2006/relationships/theme" Target="../theme/theme8.xml"/><Relationship Id="rId1" Type="http://schemas.openxmlformats.org/officeDocument/2006/relationships/slideLayout" Target="../slideLayouts/slideLayout134.xml"/><Relationship Id="rId6" Type="http://schemas.openxmlformats.org/officeDocument/2006/relationships/slideLayout" Target="../slideLayouts/slideLayout139.xml"/><Relationship Id="rId11" Type="http://schemas.openxmlformats.org/officeDocument/2006/relationships/slideLayout" Target="../slideLayouts/slideLayout144.xml"/><Relationship Id="rId5" Type="http://schemas.openxmlformats.org/officeDocument/2006/relationships/slideLayout" Target="../slideLayouts/slideLayout138.xml"/><Relationship Id="rId15" Type="http://schemas.openxmlformats.org/officeDocument/2006/relationships/slideLayout" Target="../slideLayouts/slideLayout148.xml"/><Relationship Id="rId10" Type="http://schemas.openxmlformats.org/officeDocument/2006/relationships/slideLayout" Target="../slideLayouts/slideLayout143.xml"/><Relationship Id="rId19" Type="http://schemas.openxmlformats.org/officeDocument/2006/relationships/slideLayout" Target="../slideLayouts/slideLayout152.xml"/><Relationship Id="rId4" Type="http://schemas.openxmlformats.org/officeDocument/2006/relationships/slideLayout" Target="../slideLayouts/slideLayout137.xml"/><Relationship Id="rId9" Type="http://schemas.openxmlformats.org/officeDocument/2006/relationships/slideLayout" Target="../slideLayouts/slideLayout142.xml"/><Relationship Id="rId14" Type="http://schemas.openxmlformats.org/officeDocument/2006/relationships/slideLayout" Target="../slideLayouts/slideLayout14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2" name="Platshållare för bildnummer 1">
            <a:extLst>
              <a:ext uri="{FF2B5EF4-FFF2-40B4-BE49-F238E27FC236}">
                <a16:creationId xmlns:a16="http://schemas.microsoft.com/office/drawing/2014/main" id="{048D0267-35CA-45BC-A225-E420D66A8569}"/>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86967930"/>
      </p:ext>
    </p:extLst>
  </p:cSld>
  <p:clrMap bg1="lt1" tx1="dk1" bg2="lt2" tx2="dk2" accent1="accent1" accent2="accent2" accent3="accent3" accent4="accent4" accent5="accent5" accent6="accent6" hlink="hlink" folHlink="folHlink"/>
  <p:sldLayoutIdLst>
    <p:sldLayoutId id="2147484044" r:id="rId1"/>
    <p:sldLayoutId id="2147484529" r:id="rId2"/>
    <p:sldLayoutId id="2147484530" r:id="rId3"/>
    <p:sldLayoutId id="2147484531" r:id="rId4"/>
    <p:sldLayoutId id="2147484532" r:id="rId5"/>
    <p:sldLayoutId id="2147484533" r:id="rId6"/>
    <p:sldLayoutId id="2147484534" r:id="rId7"/>
    <p:sldLayoutId id="2147484535" r:id="rId8"/>
    <p:sldLayoutId id="2147484627" r:id="rId9"/>
    <p:sldLayoutId id="2147484625" r:id="rId10"/>
    <p:sldLayoutId id="2147484536" r:id="rId11"/>
    <p:sldLayoutId id="2147484537" r:id="rId12"/>
    <p:sldLayoutId id="2147484538" r:id="rId13"/>
    <p:sldLayoutId id="2147484539" r:id="rId14"/>
    <p:sldLayoutId id="2147484626" r:id="rId15"/>
    <p:sldLayoutId id="2147484540" r:id="rId16"/>
    <p:sldLayoutId id="2147484408" r:id="rId17"/>
    <p:sldLayoutId id="2147484409" r:id="rId18"/>
    <p:sldLayoutId id="2147484043"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userDrawn="1">
          <p15:clr>
            <a:srgbClr val="F26B43"/>
          </p15:clr>
        </p15:guide>
        <p15:guide id="9" orient="horz" pos="255" userDrawn="1">
          <p15:clr>
            <a:srgbClr val="F26B43"/>
          </p15:clr>
        </p15:guide>
        <p15:guide id="10" pos="257" userDrawn="1">
          <p15:clr>
            <a:srgbClr val="F26B43"/>
          </p15:clr>
        </p15:guide>
        <p15:guide id="11" pos="7423" userDrawn="1">
          <p15:clr>
            <a:srgbClr val="F26B43"/>
          </p15:clr>
        </p15:guide>
        <p15:guide id="12" orient="horz" pos="4156" userDrawn="1">
          <p15:clr>
            <a:srgbClr val="F26B43"/>
          </p15:clr>
        </p15:guide>
        <p15:guide id="14" orient="horz" pos="1095" userDrawn="1">
          <p15:clr>
            <a:srgbClr val="F26B43"/>
          </p15:clr>
        </p15:guide>
        <p15:guide id="15" orient="horz" pos="550" userDrawn="1">
          <p15:clr>
            <a:srgbClr val="F26B43"/>
          </p15:clr>
        </p15:guide>
        <p15:guide id="16" orient="horz" pos="3725" userDrawn="1">
          <p15:clr>
            <a:srgbClr val="F26B43"/>
          </p15:clr>
        </p15:guide>
        <p15:guide id="17" orient="horz" pos="406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7" name="Platshållare för bildnummer 1">
            <a:extLst>
              <a:ext uri="{FF2B5EF4-FFF2-40B4-BE49-F238E27FC236}">
                <a16:creationId xmlns:a16="http://schemas.microsoft.com/office/drawing/2014/main" id="{49735908-7AA6-42A8-8D13-0A0800940836}"/>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089848896"/>
      </p:ext>
    </p:extLst>
  </p:cSld>
  <p:clrMap bg1="lt1" tx1="dk1" bg2="lt2" tx2="dk2" accent1="accent1" accent2="accent2" accent3="accent3" accent4="accent4" accent5="accent5" accent6="accent6" hlink="hlink" folHlink="folHlink"/>
  <p:sldLayoutIdLst>
    <p:sldLayoutId id="2147484411" r:id="rId1"/>
    <p:sldLayoutId id="2147484541" r:id="rId2"/>
    <p:sldLayoutId id="2147484542" r:id="rId3"/>
    <p:sldLayoutId id="2147484543" r:id="rId4"/>
    <p:sldLayoutId id="2147484544" r:id="rId5"/>
    <p:sldLayoutId id="2147484635" r:id="rId6"/>
    <p:sldLayoutId id="2147484636" r:id="rId7"/>
    <p:sldLayoutId id="2147484637" r:id="rId8"/>
    <p:sldLayoutId id="2147484638" r:id="rId9"/>
    <p:sldLayoutId id="2147484639" r:id="rId10"/>
    <p:sldLayoutId id="2147484548" r:id="rId11"/>
    <p:sldLayoutId id="2147484549" r:id="rId12"/>
    <p:sldLayoutId id="2147484550" r:id="rId13"/>
    <p:sldLayoutId id="2147484551" r:id="rId14"/>
    <p:sldLayoutId id="2147484628" r:id="rId15"/>
    <p:sldLayoutId id="2147484552" r:id="rId16"/>
    <p:sldLayoutId id="2147484424" r:id="rId17"/>
    <p:sldLayoutId id="2147484425" r:id="rId18"/>
    <p:sldLayoutId id="2147484426"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16FC2686-3742-4CA7-96AE-CD7BBA1A90F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10" name="Platshållare för bildnummer 1">
            <a:extLst>
              <a:ext uri="{FF2B5EF4-FFF2-40B4-BE49-F238E27FC236}">
                <a16:creationId xmlns:a16="http://schemas.microsoft.com/office/drawing/2014/main" id="{2A7AAA3E-885B-47E9-ACBA-A0293FCE587E}"/>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523591297"/>
      </p:ext>
    </p:extLst>
  </p:cSld>
  <p:clrMap bg1="lt1" tx1="dk1" bg2="lt2" tx2="dk2" accent1="accent1" accent2="accent2" accent3="accent3" accent4="accent4" accent5="accent5" accent6="accent6" hlink="hlink" folHlink="folHlink"/>
  <p:sldLayoutIdLst>
    <p:sldLayoutId id="2147484428" r:id="rId1"/>
    <p:sldLayoutId id="2147484553" r:id="rId2"/>
    <p:sldLayoutId id="2147484554" r:id="rId3"/>
    <p:sldLayoutId id="2147484555" r:id="rId4"/>
    <p:sldLayoutId id="2147484556" r:id="rId5"/>
    <p:sldLayoutId id="2147484640" r:id="rId6"/>
    <p:sldLayoutId id="2147484641" r:id="rId7"/>
    <p:sldLayoutId id="2147484642" r:id="rId8"/>
    <p:sldLayoutId id="2147484643" r:id="rId9"/>
    <p:sldLayoutId id="2147484644" r:id="rId10"/>
    <p:sldLayoutId id="2147484560" r:id="rId11"/>
    <p:sldLayoutId id="2147484561" r:id="rId12"/>
    <p:sldLayoutId id="2147484562" r:id="rId13"/>
    <p:sldLayoutId id="2147484563" r:id="rId14"/>
    <p:sldLayoutId id="2147484629" r:id="rId15"/>
    <p:sldLayoutId id="2147484564" r:id="rId16"/>
    <p:sldLayoutId id="2147484441" r:id="rId17"/>
    <p:sldLayoutId id="2147484442" r:id="rId18"/>
    <p:sldLayoutId id="2147484443"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7DFF76B2-A88A-470E-B646-73BDC425A6E8}"/>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10" name="Platshållare för bildnummer 1">
            <a:extLst>
              <a:ext uri="{FF2B5EF4-FFF2-40B4-BE49-F238E27FC236}">
                <a16:creationId xmlns:a16="http://schemas.microsoft.com/office/drawing/2014/main" id="{4D8D5E03-09FD-47B8-83A3-7C8B23D877BF}"/>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96936714"/>
      </p:ext>
    </p:extLst>
  </p:cSld>
  <p:clrMap bg1="lt1" tx1="dk1" bg2="lt2" tx2="dk2" accent1="accent1" accent2="accent2" accent3="accent3" accent4="accent4" accent5="accent5" accent6="accent6" hlink="hlink" folHlink="folHlink"/>
  <p:sldLayoutIdLst>
    <p:sldLayoutId id="2147484445" r:id="rId1"/>
    <p:sldLayoutId id="2147484565" r:id="rId2"/>
    <p:sldLayoutId id="2147484566" r:id="rId3"/>
    <p:sldLayoutId id="2147484567" r:id="rId4"/>
    <p:sldLayoutId id="2147484568" r:id="rId5"/>
    <p:sldLayoutId id="2147484645" r:id="rId6"/>
    <p:sldLayoutId id="2147484646" r:id="rId7"/>
    <p:sldLayoutId id="2147484647" r:id="rId8"/>
    <p:sldLayoutId id="2147484648" r:id="rId9"/>
    <p:sldLayoutId id="2147484649" r:id="rId10"/>
    <p:sldLayoutId id="2147484572" r:id="rId11"/>
    <p:sldLayoutId id="2147484573" r:id="rId12"/>
    <p:sldLayoutId id="2147484574" r:id="rId13"/>
    <p:sldLayoutId id="2147484575" r:id="rId14"/>
    <p:sldLayoutId id="2147484630" r:id="rId15"/>
    <p:sldLayoutId id="2147484576" r:id="rId16"/>
    <p:sldLayoutId id="2147484458" r:id="rId17"/>
    <p:sldLayoutId id="2147484459" r:id="rId18"/>
    <p:sldLayoutId id="2147484460"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F4542BD5-103E-4DB5-88FB-E05DB9624044}"/>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ACAA70FC-8994-456B-8FC6-D537F840626C}"/>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9459540"/>
      </p:ext>
    </p:extLst>
  </p:cSld>
  <p:clrMap bg1="lt1" tx1="dk1" bg2="lt2" tx2="dk2" accent1="accent1" accent2="accent2" accent3="accent3" accent4="accent4" accent5="accent5" accent6="accent6" hlink="hlink" folHlink="folHlink"/>
  <p:sldLayoutIdLst>
    <p:sldLayoutId id="2147484462" r:id="rId1"/>
    <p:sldLayoutId id="2147484577" r:id="rId2"/>
    <p:sldLayoutId id="2147484578" r:id="rId3"/>
    <p:sldLayoutId id="2147484579" r:id="rId4"/>
    <p:sldLayoutId id="2147484580" r:id="rId5"/>
    <p:sldLayoutId id="2147484650" r:id="rId6"/>
    <p:sldLayoutId id="2147484651" r:id="rId7"/>
    <p:sldLayoutId id="2147484652" r:id="rId8"/>
    <p:sldLayoutId id="2147484653" r:id="rId9"/>
    <p:sldLayoutId id="2147484654" r:id="rId10"/>
    <p:sldLayoutId id="2147484584" r:id="rId11"/>
    <p:sldLayoutId id="2147484585" r:id="rId12"/>
    <p:sldLayoutId id="2147484586" r:id="rId13"/>
    <p:sldLayoutId id="2147484587" r:id="rId14"/>
    <p:sldLayoutId id="2147484631" r:id="rId15"/>
    <p:sldLayoutId id="2147484588" r:id="rId16"/>
    <p:sldLayoutId id="2147484475" r:id="rId17"/>
    <p:sldLayoutId id="2147484476" r:id="rId18"/>
    <p:sldLayoutId id="2147484477"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BA98ADB3-7E4F-4041-B143-C1933A3E0DE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3F2844B7-CEF6-4069-B35D-9858A8789980}"/>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57771119"/>
      </p:ext>
    </p:extLst>
  </p:cSld>
  <p:clrMap bg1="lt1" tx1="dk1" bg2="lt2" tx2="dk2" accent1="accent1" accent2="accent2" accent3="accent3" accent4="accent4" accent5="accent5" accent6="accent6" hlink="hlink" folHlink="folHlink"/>
  <p:sldLayoutIdLst>
    <p:sldLayoutId id="2147484479" r:id="rId1"/>
    <p:sldLayoutId id="2147484589" r:id="rId2"/>
    <p:sldLayoutId id="2147484590" r:id="rId3"/>
    <p:sldLayoutId id="2147484591" r:id="rId4"/>
    <p:sldLayoutId id="2147484592" r:id="rId5"/>
    <p:sldLayoutId id="2147484655" r:id="rId6"/>
    <p:sldLayoutId id="2147484656" r:id="rId7"/>
    <p:sldLayoutId id="2147484657" r:id="rId8"/>
    <p:sldLayoutId id="2147484658" r:id="rId9"/>
    <p:sldLayoutId id="2147484659" r:id="rId10"/>
    <p:sldLayoutId id="2147484596" r:id="rId11"/>
    <p:sldLayoutId id="2147484597" r:id="rId12"/>
    <p:sldLayoutId id="2147484598" r:id="rId13"/>
    <p:sldLayoutId id="2147484599" r:id="rId14"/>
    <p:sldLayoutId id="2147484632" r:id="rId15"/>
    <p:sldLayoutId id="2147484600" r:id="rId16"/>
    <p:sldLayoutId id="2147484492" r:id="rId17"/>
    <p:sldLayoutId id="2147484493" r:id="rId18"/>
    <p:sldLayoutId id="2147484494"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C30862AA-79CD-47D7-A508-195920CF797F}"/>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10" name="Platshållare för bildnummer 1">
            <a:extLst>
              <a:ext uri="{FF2B5EF4-FFF2-40B4-BE49-F238E27FC236}">
                <a16:creationId xmlns:a16="http://schemas.microsoft.com/office/drawing/2014/main" id="{0B5FE696-6F97-4D3C-86EA-DA1B9AC17F4B}"/>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98833470"/>
      </p:ext>
    </p:extLst>
  </p:cSld>
  <p:clrMap bg1="lt1" tx1="dk1" bg2="lt2" tx2="dk2" accent1="accent1" accent2="accent2" accent3="accent3" accent4="accent4" accent5="accent5" accent6="accent6" hlink="hlink" folHlink="folHlink"/>
  <p:sldLayoutIdLst>
    <p:sldLayoutId id="2147484496" r:id="rId1"/>
    <p:sldLayoutId id="2147484601" r:id="rId2"/>
    <p:sldLayoutId id="2147484602" r:id="rId3"/>
    <p:sldLayoutId id="2147484603" r:id="rId4"/>
    <p:sldLayoutId id="2147484604" r:id="rId5"/>
    <p:sldLayoutId id="2147484660" r:id="rId6"/>
    <p:sldLayoutId id="2147484661" r:id="rId7"/>
    <p:sldLayoutId id="2147484662" r:id="rId8"/>
    <p:sldLayoutId id="2147484663" r:id="rId9"/>
    <p:sldLayoutId id="2147484664" r:id="rId10"/>
    <p:sldLayoutId id="2147484608" r:id="rId11"/>
    <p:sldLayoutId id="2147484609" r:id="rId12"/>
    <p:sldLayoutId id="2147484610" r:id="rId13"/>
    <p:sldLayoutId id="2147484611" r:id="rId14"/>
    <p:sldLayoutId id="2147484633" r:id="rId15"/>
    <p:sldLayoutId id="2147484612" r:id="rId16"/>
    <p:sldLayoutId id="2147484509" r:id="rId17"/>
    <p:sldLayoutId id="2147484510" r:id="rId18"/>
    <p:sldLayoutId id="2147484511"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06A2100A-00F3-4208-962E-587779F2E0C0}"/>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F508861A-5DB9-448E-9A9B-FD5CEF06B171}"/>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82768213"/>
      </p:ext>
    </p:extLst>
  </p:cSld>
  <p:clrMap bg1="lt1" tx1="dk1" bg2="lt2" tx2="dk2" accent1="accent1" accent2="accent2" accent3="accent3" accent4="accent4" accent5="accent5" accent6="accent6" hlink="hlink" folHlink="folHlink"/>
  <p:sldLayoutIdLst>
    <p:sldLayoutId id="2147484513" r:id="rId1"/>
    <p:sldLayoutId id="2147484613" r:id="rId2"/>
    <p:sldLayoutId id="2147484614" r:id="rId3"/>
    <p:sldLayoutId id="2147484615" r:id="rId4"/>
    <p:sldLayoutId id="2147484616" r:id="rId5"/>
    <p:sldLayoutId id="2147484665" r:id="rId6"/>
    <p:sldLayoutId id="2147484666" r:id="rId7"/>
    <p:sldLayoutId id="2147484667" r:id="rId8"/>
    <p:sldLayoutId id="2147484668" r:id="rId9"/>
    <p:sldLayoutId id="2147484669" r:id="rId10"/>
    <p:sldLayoutId id="2147484620" r:id="rId11"/>
    <p:sldLayoutId id="2147484621" r:id="rId12"/>
    <p:sldLayoutId id="2147484622" r:id="rId13"/>
    <p:sldLayoutId id="2147484623" r:id="rId14"/>
    <p:sldLayoutId id="2147484634" r:id="rId15"/>
    <p:sldLayoutId id="2147484624" r:id="rId16"/>
    <p:sldLayoutId id="2147484526" r:id="rId17"/>
    <p:sldLayoutId id="2147484527" r:id="rId18"/>
    <p:sldLayoutId id="2147484528"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F82255BC-7C54-6BED-1328-07056D1C158D}"/>
              </a:ext>
            </a:extLst>
          </p:cNvPr>
          <p:cNvSpPr>
            <a:spLocks noGrp="1"/>
          </p:cNvSpPr>
          <p:nvPr>
            <p:ph type="ctrTitle"/>
          </p:nvPr>
        </p:nvSpPr>
        <p:spPr/>
        <p:txBody>
          <a:bodyPr/>
          <a:lstStyle/>
          <a:p>
            <a:r>
              <a:rPr lang="sv-SE" dirty="0"/>
              <a:t>Samordnad plan</a:t>
            </a:r>
          </a:p>
        </p:txBody>
      </p:sp>
      <p:sp>
        <p:nvSpPr>
          <p:cNvPr id="8" name="Platshållare för text 7">
            <a:extLst>
              <a:ext uri="{FF2B5EF4-FFF2-40B4-BE49-F238E27FC236}">
                <a16:creationId xmlns:a16="http://schemas.microsoft.com/office/drawing/2014/main" id="{97B217FD-FEBF-DE3F-15D7-518E074E3063}"/>
              </a:ext>
            </a:extLst>
          </p:cNvPr>
          <p:cNvSpPr>
            <a:spLocks noGrp="1"/>
          </p:cNvSpPr>
          <p:nvPr>
            <p:ph type="body" sz="quarter" idx="10"/>
          </p:nvPr>
        </p:nvSpPr>
        <p:spPr/>
        <p:txBody>
          <a:bodyPr/>
          <a:lstStyle/>
          <a:p>
            <a:r>
              <a:rPr lang="sv-SE" dirty="0"/>
              <a:t>Vägledning för samordning av ärenden som kräver samarbete mellan de fyra SF, ÄVO och FFS</a:t>
            </a:r>
          </a:p>
        </p:txBody>
      </p:sp>
    </p:spTree>
    <p:extLst>
      <p:ext uri="{BB962C8B-B14F-4D97-AF65-F5344CB8AC3E}">
        <p14:creationId xmlns:p14="http://schemas.microsoft.com/office/powerpoint/2010/main" val="3578789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BC7AB1-8809-0032-6E2C-1F1E9C60658A}"/>
              </a:ext>
            </a:extLst>
          </p:cNvPr>
          <p:cNvSpPr>
            <a:spLocks noGrp="1"/>
          </p:cNvSpPr>
          <p:nvPr>
            <p:ph type="title"/>
          </p:nvPr>
        </p:nvSpPr>
        <p:spPr/>
        <p:txBody>
          <a:bodyPr>
            <a:normAutofit fontScale="90000"/>
          </a:bodyPr>
          <a:lstStyle/>
          <a:p>
            <a:r>
              <a:rPr lang="sv-SE" dirty="0"/>
              <a:t>Vad vill vi säkerställa hos oss?</a:t>
            </a:r>
            <a:br>
              <a:rPr lang="sv-SE" dirty="0"/>
            </a:br>
            <a:endParaRPr lang="sv-SE" dirty="0"/>
          </a:p>
        </p:txBody>
      </p:sp>
      <p:sp>
        <p:nvSpPr>
          <p:cNvPr id="5" name="Platshållare för innehåll 4">
            <a:extLst>
              <a:ext uri="{FF2B5EF4-FFF2-40B4-BE49-F238E27FC236}">
                <a16:creationId xmlns:a16="http://schemas.microsoft.com/office/drawing/2014/main" id="{7F299976-A5D3-5EBD-F5C1-7E76FEB49A5F}"/>
              </a:ext>
            </a:extLst>
          </p:cNvPr>
          <p:cNvSpPr>
            <a:spLocks noGrp="1"/>
          </p:cNvSpPr>
          <p:nvPr>
            <p:ph idx="11"/>
          </p:nvPr>
        </p:nvSpPr>
        <p:spPr>
          <a:xfrm>
            <a:off x="1056000" y="1738313"/>
            <a:ext cx="4773300" cy="4175124"/>
          </a:xfrm>
        </p:spPr>
        <p:txBody>
          <a:bodyPr/>
          <a:lstStyle/>
          <a:p>
            <a:pPr>
              <a:lnSpc>
                <a:spcPct val="150000"/>
              </a:lnSpc>
            </a:pPr>
            <a:r>
              <a:rPr lang="sv-SE" dirty="0"/>
              <a:t>Reflektionsövning:</a:t>
            </a:r>
          </a:p>
          <a:p>
            <a:pPr lvl="1">
              <a:lnSpc>
                <a:spcPct val="150000"/>
              </a:lnSpc>
            </a:pPr>
            <a:r>
              <a:rPr lang="sv-SE" dirty="0"/>
              <a:t>När ska vi använda SP mer konsekvent?</a:t>
            </a:r>
          </a:p>
          <a:p>
            <a:pPr lvl="1">
              <a:lnSpc>
                <a:spcPct val="150000"/>
              </a:lnSpc>
            </a:pPr>
            <a:r>
              <a:rPr lang="sv-SE" dirty="0"/>
              <a:t>Var uppstår osäkerhet?</a:t>
            </a:r>
          </a:p>
          <a:p>
            <a:pPr lvl="1">
              <a:lnSpc>
                <a:spcPct val="150000"/>
              </a:lnSpc>
            </a:pPr>
            <a:r>
              <a:rPr lang="sv-SE" dirty="0"/>
              <a:t>Vad behöver vi för att det ska fungera?</a:t>
            </a:r>
          </a:p>
        </p:txBody>
      </p:sp>
    </p:spTree>
    <p:extLst>
      <p:ext uri="{BB962C8B-B14F-4D97-AF65-F5344CB8AC3E}">
        <p14:creationId xmlns:p14="http://schemas.microsoft.com/office/powerpoint/2010/main" val="630765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0064194A-F65B-3AE6-2221-0BAEF5A9D883}"/>
              </a:ext>
            </a:extLst>
          </p:cNvPr>
          <p:cNvSpPr>
            <a:spLocks noGrp="1"/>
          </p:cNvSpPr>
          <p:nvPr>
            <p:ph type="body" sz="quarter" idx="11"/>
          </p:nvPr>
        </p:nvSpPr>
        <p:spPr/>
        <p:txBody>
          <a:bodyPr/>
          <a:lstStyle/>
          <a:p>
            <a:endParaRPr lang="sv-SE"/>
          </a:p>
        </p:txBody>
      </p:sp>
      <p:sp>
        <p:nvSpPr>
          <p:cNvPr id="2" name="Rubrik 1">
            <a:extLst>
              <a:ext uri="{FF2B5EF4-FFF2-40B4-BE49-F238E27FC236}">
                <a16:creationId xmlns:a16="http://schemas.microsoft.com/office/drawing/2014/main" id="{75F8A528-8A70-9273-5BD5-41BE0F9758F2}"/>
              </a:ext>
            </a:extLst>
          </p:cNvPr>
          <p:cNvSpPr>
            <a:spLocks noGrp="1"/>
          </p:cNvSpPr>
          <p:nvPr>
            <p:ph type="title"/>
          </p:nvPr>
        </p:nvSpPr>
        <p:spPr/>
        <p:txBody>
          <a:bodyPr>
            <a:normAutofit/>
          </a:bodyPr>
          <a:lstStyle/>
          <a:p>
            <a:r>
              <a:rPr lang="sv-SE" dirty="0"/>
              <a:t>Kontakt</a:t>
            </a:r>
          </a:p>
        </p:txBody>
      </p:sp>
    </p:spTree>
    <p:extLst>
      <p:ext uri="{BB962C8B-B14F-4D97-AF65-F5344CB8AC3E}">
        <p14:creationId xmlns:p14="http://schemas.microsoft.com/office/powerpoint/2010/main" val="1576468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C1074CF-86CC-00FA-90B6-10F9A12E8B57}"/>
              </a:ext>
            </a:extLst>
          </p:cNvPr>
          <p:cNvSpPr>
            <a:spLocks noGrp="1"/>
          </p:cNvSpPr>
          <p:nvPr>
            <p:ph type="title"/>
          </p:nvPr>
        </p:nvSpPr>
        <p:spPr/>
        <p:txBody>
          <a:bodyPr/>
          <a:lstStyle/>
          <a:p>
            <a:r>
              <a:rPr lang="sv-SE" dirty="0"/>
              <a:t>Innehåll</a:t>
            </a:r>
          </a:p>
        </p:txBody>
      </p:sp>
      <p:sp>
        <p:nvSpPr>
          <p:cNvPr id="3" name="Platshållare för innehåll 2">
            <a:extLst>
              <a:ext uri="{FF2B5EF4-FFF2-40B4-BE49-F238E27FC236}">
                <a16:creationId xmlns:a16="http://schemas.microsoft.com/office/drawing/2014/main" id="{F026B6A0-0477-9DEC-82B6-BD03592C3207}"/>
              </a:ext>
            </a:extLst>
          </p:cNvPr>
          <p:cNvSpPr>
            <a:spLocks noGrp="1"/>
          </p:cNvSpPr>
          <p:nvPr>
            <p:ph idx="11"/>
          </p:nvPr>
        </p:nvSpPr>
        <p:spPr/>
        <p:txBody>
          <a:bodyPr/>
          <a:lstStyle/>
          <a:p>
            <a:r>
              <a:rPr lang="sv-SE" dirty="0"/>
              <a:t>När behöver du använda samordnad plan?</a:t>
            </a:r>
          </a:p>
          <a:p>
            <a:r>
              <a:rPr lang="sv-SE" dirty="0"/>
              <a:t>Vem ansvarar</a:t>
            </a:r>
            <a:endParaRPr lang="sv-SE" i="1" dirty="0"/>
          </a:p>
          <a:p>
            <a:r>
              <a:rPr lang="sv-SE" dirty="0"/>
              <a:t>Överblick av processens olika steg</a:t>
            </a:r>
          </a:p>
          <a:p>
            <a:r>
              <a:rPr lang="sv-SE" dirty="0"/>
              <a:t>Inhämta samtycke</a:t>
            </a:r>
          </a:p>
          <a:p>
            <a:r>
              <a:rPr lang="sv-SE" dirty="0"/>
              <a:t>Sammankalla till SP-möte</a:t>
            </a:r>
          </a:p>
          <a:p>
            <a:r>
              <a:rPr lang="sv-SE" dirty="0"/>
              <a:t>Dokumentation</a:t>
            </a:r>
          </a:p>
          <a:p>
            <a:r>
              <a:rPr lang="sv-SE" dirty="0"/>
              <a:t>Mallarna och hur de ska användas</a:t>
            </a:r>
          </a:p>
          <a:p>
            <a:r>
              <a:rPr lang="sv-SE" dirty="0"/>
              <a:t>Vad vill vi säkerställa hos oss</a:t>
            </a:r>
          </a:p>
          <a:p>
            <a:endParaRPr lang="sv-SE" dirty="0"/>
          </a:p>
        </p:txBody>
      </p:sp>
      <p:sp>
        <p:nvSpPr>
          <p:cNvPr id="4" name="Platshållare för bildnummer 3">
            <a:extLst>
              <a:ext uri="{FF2B5EF4-FFF2-40B4-BE49-F238E27FC236}">
                <a16:creationId xmlns:a16="http://schemas.microsoft.com/office/drawing/2014/main" id="{8B34D312-2CA0-1688-4739-6C806BE54AC5}"/>
              </a:ext>
            </a:extLst>
          </p:cNvPr>
          <p:cNvSpPr>
            <a:spLocks noGrp="1"/>
          </p:cNvSpPr>
          <p:nvPr>
            <p:ph type="sldNum" sz="quarter" idx="12"/>
          </p:nvPr>
        </p:nvSpPr>
        <p:spPr/>
        <p:txBody>
          <a:bodyPr/>
          <a:lstStyle/>
          <a:p>
            <a:fld id="{59C8BBA8-F427-4879-AAC6-186856FF899B}" type="slidenum">
              <a:rPr lang="sv-SE" smtClean="0"/>
              <a:pPr/>
              <a:t>2</a:t>
            </a:fld>
            <a:endParaRPr lang="sv-SE" dirty="0"/>
          </a:p>
        </p:txBody>
      </p:sp>
    </p:spTree>
    <p:extLst>
      <p:ext uri="{BB962C8B-B14F-4D97-AF65-F5344CB8AC3E}">
        <p14:creationId xmlns:p14="http://schemas.microsoft.com/office/powerpoint/2010/main" val="2535483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79BCEF0-E477-E445-592C-7122B7145E95}"/>
              </a:ext>
            </a:extLst>
          </p:cNvPr>
          <p:cNvSpPr>
            <a:spLocks noGrp="1"/>
          </p:cNvSpPr>
          <p:nvPr>
            <p:ph type="title"/>
          </p:nvPr>
        </p:nvSpPr>
        <p:spPr>
          <a:xfrm>
            <a:off x="407988" y="404813"/>
            <a:ext cx="9170279" cy="736959"/>
          </a:xfrm>
        </p:spPr>
        <p:txBody>
          <a:bodyPr anchor="ctr">
            <a:normAutofit/>
          </a:bodyPr>
          <a:lstStyle/>
          <a:p>
            <a:r>
              <a:rPr lang="sv-SE" dirty="0"/>
              <a:t>När behöver du använda samordnad plan?</a:t>
            </a:r>
          </a:p>
        </p:txBody>
      </p:sp>
      <p:sp>
        <p:nvSpPr>
          <p:cNvPr id="3" name="Platshållare för innehåll 2">
            <a:extLst>
              <a:ext uri="{FF2B5EF4-FFF2-40B4-BE49-F238E27FC236}">
                <a16:creationId xmlns:a16="http://schemas.microsoft.com/office/drawing/2014/main" id="{839DE4F6-1059-AD15-0389-73E1CA82185D}"/>
              </a:ext>
            </a:extLst>
          </p:cNvPr>
          <p:cNvSpPr>
            <a:spLocks noGrp="1"/>
          </p:cNvSpPr>
          <p:nvPr>
            <p:ph sz="half" idx="1"/>
          </p:nvPr>
        </p:nvSpPr>
        <p:spPr>
          <a:xfrm>
            <a:off x="407988" y="1736729"/>
            <a:ext cx="5400000" cy="4176710"/>
          </a:xfrm>
        </p:spPr>
        <p:txBody>
          <a:bodyPr>
            <a:normAutofit/>
          </a:bodyPr>
          <a:lstStyle/>
          <a:p>
            <a:pPr>
              <a:lnSpc>
                <a:spcPct val="150000"/>
              </a:lnSpc>
            </a:pPr>
            <a:r>
              <a:rPr lang="sv-SE" dirty="0"/>
              <a:t>För att undvika glapp i ansvarsfördelning</a:t>
            </a:r>
          </a:p>
          <a:p>
            <a:pPr>
              <a:lnSpc>
                <a:spcPct val="150000"/>
              </a:lnSpc>
            </a:pPr>
            <a:r>
              <a:rPr lang="sv-SE" dirty="0"/>
              <a:t>När flera förvaltningar involveras</a:t>
            </a:r>
          </a:p>
          <a:p>
            <a:pPr>
              <a:lnSpc>
                <a:spcPct val="150000"/>
              </a:lnSpc>
            </a:pPr>
            <a:r>
              <a:rPr lang="sv-SE" dirty="0"/>
              <a:t>När förvaltningarna ska samordna sig kring den enskildes behov krävs</a:t>
            </a:r>
          </a:p>
        </p:txBody>
      </p:sp>
      <p:pic>
        <p:nvPicPr>
          <p:cNvPr id="6" name="Bildobjekt 5">
            <a:extLst>
              <a:ext uri="{FF2B5EF4-FFF2-40B4-BE49-F238E27FC236}">
                <a16:creationId xmlns:a16="http://schemas.microsoft.com/office/drawing/2014/main" id="{2CFBB1EB-3FEB-1021-1AB7-EBF5B4A55C5E}"/>
              </a:ext>
            </a:extLst>
          </p:cNvPr>
          <p:cNvPicPr>
            <a:picLocks noChangeAspect="1"/>
          </p:cNvPicPr>
          <p:nvPr/>
        </p:nvPicPr>
        <p:blipFill>
          <a:blip r:embed="rId3"/>
          <a:stretch>
            <a:fillRect/>
          </a:stretch>
        </p:blipFill>
        <p:spPr>
          <a:xfrm>
            <a:off x="6384012" y="1736729"/>
            <a:ext cx="5400000" cy="2915999"/>
          </a:xfrm>
          <a:prstGeom prst="rect">
            <a:avLst/>
          </a:prstGeom>
          <a:noFill/>
        </p:spPr>
      </p:pic>
    </p:spTree>
    <p:extLst>
      <p:ext uri="{BB962C8B-B14F-4D97-AF65-F5344CB8AC3E}">
        <p14:creationId xmlns:p14="http://schemas.microsoft.com/office/powerpoint/2010/main" val="985586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A9AD2FB-4486-8F8C-DAF6-F2C1819EE077}"/>
              </a:ext>
            </a:extLst>
          </p:cNvPr>
          <p:cNvSpPr>
            <a:spLocks noGrp="1"/>
          </p:cNvSpPr>
          <p:nvPr>
            <p:ph type="title"/>
          </p:nvPr>
        </p:nvSpPr>
        <p:spPr>
          <a:xfrm>
            <a:off x="407988" y="404813"/>
            <a:ext cx="9170279" cy="736959"/>
          </a:xfrm>
        </p:spPr>
        <p:txBody>
          <a:bodyPr anchor="ctr">
            <a:normAutofit/>
          </a:bodyPr>
          <a:lstStyle/>
          <a:p>
            <a:r>
              <a:rPr lang="sv-SE" dirty="0"/>
              <a:t>Vem ansvarar</a:t>
            </a:r>
          </a:p>
        </p:txBody>
      </p:sp>
      <p:sp>
        <p:nvSpPr>
          <p:cNvPr id="3" name="Platshållare för innehåll 2">
            <a:extLst>
              <a:ext uri="{FF2B5EF4-FFF2-40B4-BE49-F238E27FC236}">
                <a16:creationId xmlns:a16="http://schemas.microsoft.com/office/drawing/2014/main" id="{B550F1B7-F2F5-9077-88C4-6736BCE2A31A}"/>
              </a:ext>
            </a:extLst>
          </p:cNvPr>
          <p:cNvSpPr>
            <a:spLocks noGrp="1"/>
          </p:cNvSpPr>
          <p:nvPr>
            <p:ph sz="half" idx="10"/>
          </p:nvPr>
        </p:nvSpPr>
        <p:spPr>
          <a:xfrm>
            <a:off x="6096000" y="1736728"/>
            <a:ext cx="5688013" cy="4194629"/>
          </a:xfrm>
        </p:spPr>
        <p:txBody>
          <a:bodyPr>
            <a:normAutofit/>
          </a:bodyPr>
          <a:lstStyle/>
          <a:p>
            <a:r>
              <a:rPr lang="sv-SE" dirty="0"/>
              <a:t>Den som ser ett behov av samordning;</a:t>
            </a:r>
          </a:p>
          <a:p>
            <a:pPr lvl="1"/>
            <a:r>
              <a:rPr lang="sv-SE" sz="2000" dirty="0"/>
              <a:t>Inhämta samtycke</a:t>
            </a:r>
          </a:p>
          <a:p>
            <a:pPr lvl="1"/>
            <a:r>
              <a:rPr lang="sv-SE" sz="2000" dirty="0"/>
              <a:t>Kalla till möte</a:t>
            </a:r>
          </a:p>
          <a:p>
            <a:pPr lvl="1"/>
            <a:r>
              <a:rPr lang="sv-SE" sz="2000" dirty="0"/>
              <a:t>Dokumentera</a:t>
            </a:r>
          </a:p>
          <a:p>
            <a:pPr lvl="1"/>
            <a:r>
              <a:rPr lang="sv-SE" sz="2000" dirty="0"/>
              <a:t>Skicka för godkännande</a:t>
            </a:r>
          </a:p>
          <a:p>
            <a:endParaRPr lang="sv-SE" dirty="0"/>
          </a:p>
        </p:txBody>
      </p:sp>
      <p:pic>
        <p:nvPicPr>
          <p:cNvPr id="5" name="Bildobjekt 4">
            <a:extLst>
              <a:ext uri="{FF2B5EF4-FFF2-40B4-BE49-F238E27FC236}">
                <a16:creationId xmlns:a16="http://schemas.microsoft.com/office/drawing/2014/main" id="{CD930492-9417-2D42-50C5-CBA44E57EC1E}"/>
              </a:ext>
            </a:extLst>
          </p:cNvPr>
          <p:cNvPicPr>
            <a:picLocks noChangeAspect="1"/>
          </p:cNvPicPr>
          <p:nvPr/>
        </p:nvPicPr>
        <p:blipFill>
          <a:blip r:embed="rId3"/>
          <a:srcRect l="13828" r="14417"/>
          <a:stretch>
            <a:fillRect/>
          </a:stretch>
        </p:blipFill>
        <p:spPr>
          <a:xfrm>
            <a:off x="554292" y="1736728"/>
            <a:ext cx="4176000" cy="3229990"/>
          </a:xfrm>
          <a:prstGeom prst="rect">
            <a:avLst/>
          </a:prstGeom>
          <a:noFill/>
        </p:spPr>
      </p:pic>
    </p:spTree>
    <p:extLst>
      <p:ext uri="{BB962C8B-B14F-4D97-AF65-F5344CB8AC3E}">
        <p14:creationId xmlns:p14="http://schemas.microsoft.com/office/powerpoint/2010/main" val="1921883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B117F2E-EA6D-DCE7-0A51-CA0C2EAB22E5}"/>
              </a:ext>
            </a:extLst>
          </p:cNvPr>
          <p:cNvSpPr>
            <a:spLocks noGrp="1"/>
          </p:cNvSpPr>
          <p:nvPr>
            <p:ph type="title"/>
          </p:nvPr>
        </p:nvSpPr>
        <p:spPr>
          <a:xfrm>
            <a:off x="407988" y="404813"/>
            <a:ext cx="9170279" cy="736959"/>
          </a:xfrm>
        </p:spPr>
        <p:txBody>
          <a:bodyPr anchor="ctr">
            <a:normAutofit/>
          </a:bodyPr>
          <a:lstStyle/>
          <a:p>
            <a:r>
              <a:rPr lang="sv-SE" sz="2300"/>
              <a:t>Överblick av processens olika steg</a:t>
            </a:r>
            <a:br>
              <a:rPr lang="sv-SE" sz="2300"/>
            </a:br>
            <a:endParaRPr lang="sv-SE" sz="2300"/>
          </a:p>
        </p:txBody>
      </p:sp>
      <p:pic>
        <p:nvPicPr>
          <p:cNvPr id="7" name="Bildobjekt 6">
            <a:extLst>
              <a:ext uri="{FF2B5EF4-FFF2-40B4-BE49-F238E27FC236}">
                <a16:creationId xmlns:a16="http://schemas.microsoft.com/office/drawing/2014/main" id="{FF368F3F-3744-9426-6A3F-04D2B873BAD0}"/>
              </a:ext>
            </a:extLst>
          </p:cNvPr>
          <p:cNvPicPr>
            <a:picLocks noChangeAspect="1"/>
          </p:cNvPicPr>
          <p:nvPr/>
        </p:nvPicPr>
        <p:blipFill>
          <a:blip r:embed="rId3"/>
          <a:srcRect l="19289" r="10573" b="3"/>
          <a:stretch>
            <a:fillRect/>
          </a:stretch>
        </p:blipFill>
        <p:spPr>
          <a:xfrm>
            <a:off x="407988" y="1736729"/>
            <a:ext cx="4968684" cy="3843102"/>
          </a:xfrm>
          <a:prstGeom prst="rect">
            <a:avLst/>
          </a:prstGeom>
          <a:noFill/>
        </p:spPr>
      </p:pic>
      <p:sp>
        <p:nvSpPr>
          <p:cNvPr id="3" name="Platshållare för innehåll 2">
            <a:extLst>
              <a:ext uri="{FF2B5EF4-FFF2-40B4-BE49-F238E27FC236}">
                <a16:creationId xmlns:a16="http://schemas.microsoft.com/office/drawing/2014/main" id="{17B8C43B-F1A3-F72F-B8D6-6733CF79FB7F}"/>
              </a:ext>
            </a:extLst>
          </p:cNvPr>
          <p:cNvSpPr>
            <a:spLocks noGrp="1"/>
          </p:cNvSpPr>
          <p:nvPr>
            <p:ph sz="half" idx="2"/>
          </p:nvPr>
        </p:nvSpPr>
        <p:spPr>
          <a:xfrm>
            <a:off x="6379250" y="1736729"/>
            <a:ext cx="5400000" cy="4176710"/>
          </a:xfrm>
        </p:spPr>
        <p:txBody>
          <a:bodyPr>
            <a:normAutofit/>
          </a:bodyPr>
          <a:lstStyle/>
          <a:p>
            <a:r>
              <a:rPr lang="sv-SE" dirty="0"/>
              <a:t>Samtycke</a:t>
            </a:r>
          </a:p>
          <a:p>
            <a:r>
              <a:rPr lang="sv-SE" dirty="0"/>
              <a:t>Kallelse</a:t>
            </a:r>
          </a:p>
          <a:p>
            <a:r>
              <a:rPr lang="sv-SE" dirty="0"/>
              <a:t>SP-möte</a:t>
            </a:r>
          </a:p>
          <a:p>
            <a:r>
              <a:rPr lang="sv-SE" dirty="0"/>
              <a:t>Dokumentation</a:t>
            </a:r>
          </a:p>
          <a:p>
            <a:r>
              <a:rPr lang="sv-SE" dirty="0"/>
              <a:t>Uppföljning</a:t>
            </a:r>
          </a:p>
        </p:txBody>
      </p:sp>
    </p:spTree>
    <p:extLst>
      <p:ext uri="{BB962C8B-B14F-4D97-AF65-F5344CB8AC3E}">
        <p14:creationId xmlns:p14="http://schemas.microsoft.com/office/powerpoint/2010/main" val="3993094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BF80824-8383-8129-0EA7-189ADA8D8577}"/>
              </a:ext>
            </a:extLst>
          </p:cNvPr>
          <p:cNvSpPr>
            <a:spLocks noGrp="1"/>
          </p:cNvSpPr>
          <p:nvPr>
            <p:ph type="title"/>
          </p:nvPr>
        </p:nvSpPr>
        <p:spPr>
          <a:xfrm>
            <a:off x="407988" y="404813"/>
            <a:ext cx="9170279" cy="736959"/>
          </a:xfrm>
        </p:spPr>
        <p:txBody>
          <a:bodyPr anchor="ctr">
            <a:normAutofit/>
          </a:bodyPr>
          <a:lstStyle/>
          <a:p>
            <a:r>
              <a:rPr lang="sv-SE" dirty="0"/>
              <a:t>Samtycke</a:t>
            </a:r>
          </a:p>
        </p:txBody>
      </p:sp>
      <p:sp>
        <p:nvSpPr>
          <p:cNvPr id="3" name="Platshållare för innehåll 2">
            <a:extLst>
              <a:ext uri="{FF2B5EF4-FFF2-40B4-BE49-F238E27FC236}">
                <a16:creationId xmlns:a16="http://schemas.microsoft.com/office/drawing/2014/main" id="{386A5556-62BA-3F09-F88D-60279E9DA262}"/>
              </a:ext>
            </a:extLst>
          </p:cNvPr>
          <p:cNvSpPr>
            <a:spLocks noGrp="1"/>
          </p:cNvSpPr>
          <p:nvPr>
            <p:ph sz="half" idx="1"/>
          </p:nvPr>
        </p:nvSpPr>
        <p:spPr>
          <a:xfrm>
            <a:off x="407988" y="1736729"/>
            <a:ext cx="5400000" cy="4176710"/>
          </a:xfrm>
        </p:spPr>
        <p:txBody>
          <a:bodyPr>
            <a:normAutofit/>
          </a:bodyPr>
          <a:lstStyle/>
          <a:p>
            <a:pPr>
              <a:lnSpc>
                <a:spcPct val="150000"/>
              </a:lnSpc>
            </a:pPr>
            <a:r>
              <a:rPr lang="sv-SE" dirty="0"/>
              <a:t>Varje förvaltning är en egen nämnd - därför råder sekretess mellan förvaltningar</a:t>
            </a:r>
          </a:p>
          <a:p>
            <a:pPr>
              <a:lnSpc>
                <a:spcPct val="150000"/>
              </a:lnSpc>
            </a:pPr>
            <a:r>
              <a:rPr lang="sv-SE" dirty="0"/>
              <a:t>Inhämta samtycke från den enskilde</a:t>
            </a:r>
          </a:p>
          <a:p>
            <a:pPr>
              <a:lnSpc>
                <a:spcPct val="150000"/>
              </a:lnSpc>
            </a:pPr>
            <a:r>
              <a:rPr lang="sv-SE" dirty="0"/>
              <a:t>Registrera samtycke</a:t>
            </a:r>
          </a:p>
        </p:txBody>
      </p:sp>
      <p:pic>
        <p:nvPicPr>
          <p:cNvPr id="5" name="Bildobjekt 4">
            <a:extLst>
              <a:ext uri="{FF2B5EF4-FFF2-40B4-BE49-F238E27FC236}">
                <a16:creationId xmlns:a16="http://schemas.microsoft.com/office/drawing/2014/main" id="{92D04889-D354-464F-C5F6-76CFA81770FF}"/>
              </a:ext>
            </a:extLst>
          </p:cNvPr>
          <p:cNvPicPr>
            <a:picLocks noChangeAspect="1"/>
          </p:cNvPicPr>
          <p:nvPr/>
        </p:nvPicPr>
        <p:blipFill>
          <a:blip r:embed="rId3"/>
          <a:stretch>
            <a:fillRect/>
          </a:stretch>
        </p:blipFill>
        <p:spPr>
          <a:xfrm>
            <a:off x="6384012" y="1736729"/>
            <a:ext cx="5400000" cy="3523499"/>
          </a:xfrm>
          <a:prstGeom prst="rect">
            <a:avLst/>
          </a:prstGeom>
          <a:noFill/>
        </p:spPr>
      </p:pic>
    </p:spTree>
    <p:extLst>
      <p:ext uri="{BB962C8B-B14F-4D97-AF65-F5344CB8AC3E}">
        <p14:creationId xmlns:p14="http://schemas.microsoft.com/office/powerpoint/2010/main" val="386659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DB884-9680-4C45-3CB7-E597B24FDE38}"/>
              </a:ext>
            </a:extLst>
          </p:cNvPr>
          <p:cNvSpPr>
            <a:spLocks noGrp="1"/>
          </p:cNvSpPr>
          <p:nvPr>
            <p:ph type="title"/>
          </p:nvPr>
        </p:nvSpPr>
        <p:spPr>
          <a:xfrm>
            <a:off x="407988" y="404813"/>
            <a:ext cx="9170279" cy="736959"/>
          </a:xfrm>
        </p:spPr>
        <p:txBody>
          <a:bodyPr anchor="ctr">
            <a:normAutofit/>
          </a:bodyPr>
          <a:lstStyle/>
          <a:p>
            <a:r>
              <a:rPr lang="sv-SE" dirty="0"/>
              <a:t>Kallelse och möte</a:t>
            </a:r>
          </a:p>
        </p:txBody>
      </p:sp>
      <p:pic>
        <p:nvPicPr>
          <p:cNvPr id="5" name="Bildobjekt 4">
            <a:extLst>
              <a:ext uri="{FF2B5EF4-FFF2-40B4-BE49-F238E27FC236}">
                <a16:creationId xmlns:a16="http://schemas.microsoft.com/office/drawing/2014/main" id="{AD35782D-66FC-7F60-7700-373BEEA8219F}"/>
              </a:ext>
            </a:extLst>
          </p:cNvPr>
          <p:cNvPicPr>
            <a:picLocks noChangeAspect="1"/>
          </p:cNvPicPr>
          <p:nvPr/>
        </p:nvPicPr>
        <p:blipFill>
          <a:blip r:embed="rId3"/>
          <a:stretch>
            <a:fillRect/>
          </a:stretch>
        </p:blipFill>
        <p:spPr>
          <a:xfrm>
            <a:off x="761521" y="1736729"/>
            <a:ext cx="4157951" cy="3700576"/>
          </a:xfrm>
          <a:prstGeom prst="rect">
            <a:avLst/>
          </a:prstGeom>
          <a:noFill/>
        </p:spPr>
      </p:pic>
      <p:sp>
        <p:nvSpPr>
          <p:cNvPr id="3" name="Platshållare för innehåll 2">
            <a:extLst>
              <a:ext uri="{FF2B5EF4-FFF2-40B4-BE49-F238E27FC236}">
                <a16:creationId xmlns:a16="http://schemas.microsoft.com/office/drawing/2014/main" id="{F4B86093-44D1-965C-EE8F-3CECFE4BF5EF}"/>
              </a:ext>
            </a:extLst>
          </p:cNvPr>
          <p:cNvSpPr>
            <a:spLocks noGrp="1"/>
          </p:cNvSpPr>
          <p:nvPr>
            <p:ph sz="half" idx="2"/>
          </p:nvPr>
        </p:nvSpPr>
        <p:spPr>
          <a:xfrm>
            <a:off x="5647730" y="1864745"/>
            <a:ext cx="5400000" cy="4176710"/>
          </a:xfrm>
        </p:spPr>
        <p:txBody>
          <a:bodyPr>
            <a:normAutofit/>
          </a:bodyPr>
          <a:lstStyle/>
          <a:p>
            <a:pPr>
              <a:lnSpc>
                <a:spcPct val="150000"/>
              </a:lnSpc>
            </a:pPr>
            <a:r>
              <a:rPr lang="sv-SE" dirty="0"/>
              <a:t>Förklara det aktuella behovet i kallelsen</a:t>
            </a:r>
          </a:p>
          <a:p>
            <a:pPr>
              <a:lnSpc>
                <a:spcPct val="150000"/>
              </a:lnSpc>
            </a:pPr>
            <a:r>
              <a:rPr lang="sv-SE" dirty="0"/>
              <a:t>Det ska finnas ett tydligt syfte med mötet</a:t>
            </a:r>
          </a:p>
          <a:p>
            <a:pPr>
              <a:lnSpc>
                <a:spcPct val="150000"/>
              </a:lnSpc>
            </a:pPr>
            <a:r>
              <a:rPr lang="sv-SE" dirty="0"/>
              <a:t>Målet är att prata om vad vi vill uppnå för att få en gemensam lösning</a:t>
            </a:r>
          </a:p>
        </p:txBody>
      </p:sp>
    </p:spTree>
    <p:extLst>
      <p:ext uri="{BB962C8B-B14F-4D97-AF65-F5344CB8AC3E}">
        <p14:creationId xmlns:p14="http://schemas.microsoft.com/office/powerpoint/2010/main" val="4146498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085B1D-7C80-D2B9-66F6-2A9D76C60FFD}"/>
              </a:ext>
            </a:extLst>
          </p:cNvPr>
          <p:cNvSpPr>
            <a:spLocks noGrp="1"/>
          </p:cNvSpPr>
          <p:nvPr>
            <p:ph type="title"/>
          </p:nvPr>
        </p:nvSpPr>
        <p:spPr>
          <a:xfrm>
            <a:off x="407988" y="404813"/>
            <a:ext cx="9170279" cy="736959"/>
          </a:xfrm>
        </p:spPr>
        <p:txBody>
          <a:bodyPr anchor="ctr">
            <a:normAutofit/>
          </a:bodyPr>
          <a:lstStyle/>
          <a:p>
            <a:r>
              <a:rPr lang="sv-SE" dirty="0"/>
              <a:t>Denna dokumentation behövs</a:t>
            </a:r>
          </a:p>
        </p:txBody>
      </p:sp>
      <p:sp>
        <p:nvSpPr>
          <p:cNvPr id="3" name="Platshållare för innehåll 2">
            <a:extLst>
              <a:ext uri="{FF2B5EF4-FFF2-40B4-BE49-F238E27FC236}">
                <a16:creationId xmlns:a16="http://schemas.microsoft.com/office/drawing/2014/main" id="{2AD4D8EE-2919-DB5B-3826-E10FEB3B84B7}"/>
              </a:ext>
            </a:extLst>
          </p:cNvPr>
          <p:cNvSpPr>
            <a:spLocks noGrp="1"/>
          </p:cNvSpPr>
          <p:nvPr>
            <p:ph sz="half" idx="1"/>
          </p:nvPr>
        </p:nvSpPr>
        <p:spPr>
          <a:xfrm>
            <a:off x="407988" y="1736729"/>
            <a:ext cx="5400000" cy="4176710"/>
          </a:xfrm>
        </p:spPr>
        <p:txBody>
          <a:bodyPr>
            <a:normAutofit/>
          </a:bodyPr>
          <a:lstStyle/>
          <a:p>
            <a:pPr>
              <a:lnSpc>
                <a:spcPct val="150000"/>
              </a:lnSpc>
            </a:pPr>
            <a:r>
              <a:rPr lang="sv-SE" dirty="0"/>
              <a:t>Stödkontakt med socialsekreterare</a:t>
            </a:r>
          </a:p>
          <a:p>
            <a:pPr>
              <a:lnSpc>
                <a:spcPct val="150000"/>
              </a:lnSpc>
            </a:pPr>
            <a:r>
              <a:rPr lang="sv-SE" dirty="0"/>
              <a:t>Planen godkänns av förvaltningarna</a:t>
            </a:r>
          </a:p>
          <a:p>
            <a:pPr>
              <a:lnSpc>
                <a:spcPct val="150000"/>
              </a:lnSpc>
            </a:pPr>
            <a:r>
              <a:rPr lang="sv-SE" dirty="0"/>
              <a:t>Scanna in i Treserva</a:t>
            </a:r>
          </a:p>
          <a:p>
            <a:pPr>
              <a:lnSpc>
                <a:spcPct val="150000"/>
              </a:lnSpc>
            </a:pPr>
            <a:r>
              <a:rPr lang="sv-SE" dirty="0"/>
              <a:t>Registrera händelse</a:t>
            </a:r>
          </a:p>
        </p:txBody>
      </p:sp>
      <p:pic>
        <p:nvPicPr>
          <p:cNvPr id="5" name="Bildobjekt 4">
            <a:extLst>
              <a:ext uri="{FF2B5EF4-FFF2-40B4-BE49-F238E27FC236}">
                <a16:creationId xmlns:a16="http://schemas.microsoft.com/office/drawing/2014/main" id="{78595E5D-1335-79B6-D765-A2F5D6D8EAE7}"/>
              </a:ext>
            </a:extLst>
          </p:cNvPr>
          <p:cNvPicPr>
            <a:picLocks noChangeAspect="1"/>
          </p:cNvPicPr>
          <p:nvPr/>
        </p:nvPicPr>
        <p:blipFill>
          <a:blip r:embed="rId3"/>
          <a:stretch>
            <a:fillRect/>
          </a:stretch>
        </p:blipFill>
        <p:spPr>
          <a:xfrm>
            <a:off x="7534656" y="430370"/>
            <a:ext cx="2494795" cy="5483069"/>
          </a:xfrm>
          <a:prstGeom prst="rect">
            <a:avLst/>
          </a:prstGeom>
          <a:noFill/>
        </p:spPr>
      </p:pic>
    </p:spTree>
    <p:extLst>
      <p:ext uri="{BB962C8B-B14F-4D97-AF65-F5344CB8AC3E}">
        <p14:creationId xmlns:p14="http://schemas.microsoft.com/office/powerpoint/2010/main" val="3323848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32D6BB-1403-D106-39FE-7B330BE983D5}"/>
              </a:ext>
            </a:extLst>
          </p:cNvPr>
          <p:cNvSpPr>
            <a:spLocks noGrp="1"/>
          </p:cNvSpPr>
          <p:nvPr>
            <p:ph type="title"/>
          </p:nvPr>
        </p:nvSpPr>
        <p:spPr/>
        <p:txBody>
          <a:bodyPr>
            <a:normAutofit fontScale="90000"/>
          </a:bodyPr>
          <a:lstStyle/>
          <a:p>
            <a:r>
              <a:rPr lang="sv-SE" dirty="0"/>
              <a:t>Mallarna och hur de ska användas</a:t>
            </a:r>
            <a:br>
              <a:rPr lang="sv-SE" dirty="0"/>
            </a:br>
            <a:endParaRPr lang="sv-SE" dirty="0"/>
          </a:p>
        </p:txBody>
      </p:sp>
      <p:pic>
        <p:nvPicPr>
          <p:cNvPr id="11" name="Bildobjekt 10">
            <a:extLst>
              <a:ext uri="{FF2B5EF4-FFF2-40B4-BE49-F238E27FC236}">
                <a16:creationId xmlns:a16="http://schemas.microsoft.com/office/drawing/2014/main" id="{E5886740-04E2-C7FD-E7C3-A32C89BDA3EE}"/>
              </a:ext>
            </a:extLst>
          </p:cNvPr>
          <p:cNvPicPr>
            <a:picLocks noChangeAspect="1"/>
          </p:cNvPicPr>
          <p:nvPr/>
        </p:nvPicPr>
        <p:blipFill>
          <a:blip r:embed="rId3"/>
          <a:stretch>
            <a:fillRect/>
          </a:stretch>
        </p:blipFill>
        <p:spPr>
          <a:xfrm>
            <a:off x="6167409" y="1141772"/>
            <a:ext cx="4204315" cy="488482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5" name="Bildobjekt 14">
            <a:extLst>
              <a:ext uri="{FF2B5EF4-FFF2-40B4-BE49-F238E27FC236}">
                <a16:creationId xmlns:a16="http://schemas.microsoft.com/office/drawing/2014/main" id="{7F4058A2-278C-38C3-C083-440201DFE48A}"/>
              </a:ext>
            </a:extLst>
          </p:cNvPr>
          <p:cNvPicPr>
            <a:picLocks noChangeAspect="1"/>
          </p:cNvPicPr>
          <p:nvPr/>
        </p:nvPicPr>
        <p:blipFill>
          <a:blip r:embed="rId4"/>
          <a:stretch>
            <a:fillRect/>
          </a:stretch>
        </p:blipFill>
        <p:spPr>
          <a:xfrm>
            <a:off x="706371" y="1141772"/>
            <a:ext cx="4258561" cy="488482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4198022107"/>
      </p:ext>
    </p:extLst>
  </p:cSld>
  <p:clrMapOvr>
    <a:masterClrMapping/>
  </p:clrMapOvr>
</p:sld>
</file>

<file path=ppt/theme/theme1.xml><?xml version="1.0" encoding="utf-8"?>
<a:theme xmlns:a="http://schemas.openxmlformats.org/drawingml/2006/main" name="Göteborgs Stad – Blå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50EDD1CC-D401-42C1-AD29-57DF5F64A419}" vid="{D54A064D-D9D4-49E6-BA4B-03FC4F3F78FD}"/>
    </a:ext>
  </a:extLst>
</a:theme>
</file>

<file path=ppt/theme/theme10.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öteborgs Stad – Mörkblå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50EDD1CC-D401-42C1-AD29-57DF5F64A419}" vid="{FCAD8AC0-7CF8-4C6B-85D5-8F904C31C31E}"/>
    </a:ext>
  </a:extLst>
</a:theme>
</file>

<file path=ppt/theme/theme3.xml><?xml version="1.0" encoding="utf-8"?>
<a:theme xmlns:a="http://schemas.openxmlformats.org/drawingml/2006/main" name="Göteborgs Stad – Röd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50EDD1CC-D401-42C1-AD29-57DF5F64A419}" vid="{BE02C3A9-678A-4470-A71E-2D43279021BA}"/>
    </a:ext>
  </a:extLst>
</a:theme>
</file>

<file path=ppt/theme/theme4.xml><?xml version="1.0" encoding="utf-8"?>
<a:theme xmlns:a="http://schemas.openxmlformats.org/drawingml/2006/main" name="Göteborgs Stad – Turkos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50EDD1CC-D401-42C1-AD29-57DF5F64A419}" vid="{76CDCBF1-B68C-47EB-B313-00BF80B11FC1}"/>
    </a:ext>
  </a:extLst>
</a:theme>
</file>

<file path=ppt/theme/theme5.xml><?xml version="1.0" encoding="utf-8"?>
<a:theme xmlns:a="http://schemas.openxmlformats.org/drawingml/2006/main" name="Göteborgs Stad – Rosa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50EDD1CC-D401-42C1-AD29-57DF5F64A419}" vid="{EC071804-536F-4654-889F-94F439CB8231}"/>
    </a:ext>
  </a:extLst>
</a:theme>
</file>

<file path=ppt/theme/theme6.xml><?xml version="1.0" encoding="utf-8"?>
<a:theme xmlns:a="http://schemas.openxmlformats.org/drawingml/2006/main" name="Göteborgs Stad – Grön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50EDD1CC-D401-42C1-AD29-57DF5F64A419}" vid="{03DCB175-BEA4-4830-8119-AF3A24803F4B}"/>
    </a:ext>
  </a:extLst>
</a:theme>
</file>

<file path=ppt/theme/theme7.xml><?xml version="1.0" encoding="utf-8"?>
<a:theme xmlns:a="http://schemas.openxmlformats.org/drawingml/2006/main" name="Göteborgs Stad – Lila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50EDD1CC-D401-42C1-AD29-57DF5F64A419}" vid="{C0F6AD15-C134-44B6-9E1E-AEC49CD03195}"/>
    </a:ext>
  </a:extLst>
</a:theme>
</file>

<file path=ppt/theme/theme8.xml><?xml version="1.0" encoding="utf-8"?>
<a:theme xmlns:a="http://schemas.openxmlformats.org/drawingml/2006/main" name="Göteborgs Stad – Gul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50EDD1CC-D401-42C1-AD29-57DF5F64A419}" vid="{8314BD00-F53E-435E-AD64-541BE6792E5D}"/>
    </a:ext>
  </a:extLst>
</a:theme>
</file>

<file path=ppt/theme/theme9.xml><?xml version="1.0" encoding="utf-8"?>
<a:theme xmlns:a="http://schemas.openxmlformats.org/drawingml/2006/main" name="Office-tema">
  <a:themeElements>
    <a:clrScheme name="Göteborgs Stad Powerpoint">
      <a:dk1>
        <a:sysClr val="windowText" lastClr="000000"/>
      </a:dk1>
      <a:lt1>
        <a:sysClr val="window" lastClr="FFFFFF"/>
      </a:lt1>
      <a:dk2>
        <a:srgbClr val="495663"/>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3F2928C8F8B56B44915C54D421FFC50C" ma:contentTypeVersion="6" ma:contentTypeDescription="Skapa ett nytt dokument." ma:contentTypeScope="" ma:versionID="1d69b843177b19fb825c8abf75f44492">
  <xsd:schema xmlns:xsd="http://www.w3.org/2001/XMLSchema" xmlns:xs="http://www.w3.org/2001/XMLSchema" xmlns:p="http://schemas.microsoft.com/office/2006/metadata/properties" xmlns:ns2="5fad6a2f-0ad4-40bf-8945-f8d8ea914546" xmlns:ns3="207cd6ce-2855-47d5-8a98-c0c953fbb4d3" targetNamespace="http://schemas.microsoft.com/office/2006/metadata/properties" ma:root="true" ma:fieldsID="3264f86fb67361f9757fdc6f9db75d4e" ns2:_="" ns3:_="">
    <xsd:import namespace="5fad6a2f-0ad4-40bf-8945-f8d8ea914546"/>
    <xsd:import namespace="207cd6ce-2855-47d5-8a98-c0c953fbb4d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ad6a2f-0ad4-40bf-8945-f8d8ea9145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07cd6ce-2855-47d5-8a98-c0c953fbb4d3"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EE7C36-12FE-447D-8BAA-4BA6891817C9}">
  <ds:schemaRefs>
    <ds:schemaRef ds:uri="http://schemas.microsoft.com/sharepoint/v3/contenttype/forms"/>
  </ds:schemaRefs>
</ds:datastoreItem>
</file>

<file path=customXml/itemProps2.xml><?xml version="1.0" encoding="utf-8"?>
<ds:datastoreItem xmlns:ds="http://schemas.openxmlformats.org/officeDocument/2006/customXml" ds:itemID="{FF28FB8C-CC44-4BBD-A333-3F7D171A8931}">
  <ds:schemaRefs>
    <ds:schemaRef ds:uri="http://purl.org/dc/dcmitype/"/>
    <ds:schemaRef ds:uri="5fad6a2f-0ad4-40bf-8945-f8d8ea914546"/>
    <ds:schemaRef ds:uri="http://schemas.microsoft.com/office/2006/metadata/properties"/>
    <ds:schemaRef ds:uri="http://purl.org/dc/terms/"/>
    <ds:schemaRef ds:uri="http://purl.org/dc/elements/1.1/"/>
    <ds:schemaRef ds:uri="http://schemas.openxmlformats.org/package/2006/metadata/core-properties"/>
    <ds:schemaRef ds:uri="http://schemas.microsoft.com/office/2006/documentManagement/types"/>
    <ds:schemaRef ds:uri="http://schemas.microsoft.com/office/infopath/2007/PartnerControls"/>
    <ds:schemaRef ds:uri="207cd6ce-2855-47d5-8a98-c0c953fbb4d3"/>
    <ds:schemaRef ds:uri="http://www.w3.org/XML/1998/namespace"/>
  </ds:schemaRefs>
</ds:datastoreItem>
</file>

<file path=customXml/itemProps3.xml><?xml version="1.0" encoding="utf-8"?>
<ds:datastoreItem xmlns:ds="http://schemas.openxmlformats.org/officeDocument/2006/customXml" ds:itemID="{A0AFB71E-12E7-4A35-886A-92DC9F0FF3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fad6a2f-0ad4-40bf-8945-f8d8ea914546"/>
    <ds:schemaRef ds:uri="207cd6ce-2855-47d5-8a98-c0c953fbb4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14513D1E</Template>
  <TotalTime>0</TotalTime>
  <Words>923</Words>
  <Application>Microsoft Office PowerPoint</Application>
  <PresentationFormat>Bredbild</PresentationFormat>
  <Paragraphs>89</Paragraphs>
  <Slides>11</Slides>
  <Notes>9</Notes>
  <HiddenSlides>0</HiddenSlides>
  <MMClips>0</MMClips>
  <ScaleCrop>false</ScaleCrop>
  <HeadingPairs>
    <vt:vector size="6" baseType="variant">
      <vt:variant>
        <vt:lpstr>Använt teckensnitt</vt:lpstr>
      </vt:variant>
      <vt:variant>
        <vt:i4>4</vt:i4>
      </vt:variant>
      <vt:variant>
        <vt:lpstr>Tema</vt:lpstr>
      </vt:variant>
      <vt:variant>
        <vt:i4>8</vt:i4>
      </vt:variant>
      <vt:variant>
        <vt:lpstr>Bildrubriker</vt:lpstr>
      </vt:variant>
      <vt:variant>
        <vt:i4>11</vt:i4>
      </vt:variant>
    </vt:vector>
  </HeadingPairs>
  <TitlesOfParts>
    <vt:vector size="23" baseType="lpstr">
      <vt:lpstr>Arial</vt:lpstr>
      <vt:lpstr>Arial Black</vt:lpstr>
      <vt:lpstr>Calibri</vt:lpstr>
      <vt:lpstr>Wingdings</vt:lpstr>
      <vt:lpstr>Göteborgs Stad – Blå dekor</vt:lpstr>
      <vt:lpstr>Göteborgs Stad – Mörkblå dekor</vt:lpstr>
      <vt:lpstr>Göteborgs Stad – Röd dekor</vt:lpstr>
      <vt:lpstr>Göteborgs Stad – Turkos dekor</vt:lpstr>
      <vt:lpstr>Göteborgs Stad – Rosa dekor</vt:lpstr>
      <vt:lpstr>Göteborgs Stad – Grön dekor</vt:lpstr>
      <vt:lpstr>Göteborgs Stad – Lila dekor</vt:lpstr>
      <vt:lpstr>Göteborgs Stad – Gul dekor</vt:lpstr>
      <vt:lpstr>Samordnad plan</vt:lpstr>
      <vt:lpstr>Innehåll</vt:lpstr>
      <vt:lpstr>När behöver du använda samordnad plan?</vt:lpstr>
      <vt:lpstr>Vem ansvarar</vt:lpstr>
      <vt:lpstr>Överblick av processens olika steg </vt:lpstr>
      <vt:lpstr>Samtycke</vt:lpstr>
      <vt:lpstr>Kallelse och möte</vt:lpstr>
      <vt:lpstr>Denna dokumentation behövs</vt:lpstr>
      <vt:lpstr>Mallarna och hur de ska användas </vt:lpstr>
      <vt:lpstr>Vad vill vi säkerställa hos oss? </vt:lpstr>
      <vt:lpstr>Kontakt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Charlotta Falkholt</dc:creator>
  <cp:lastModifiedBy>Charlotta Falkholt</cp:lastModifiedBy>
  <cp:revision>4</cp:revision>
  <dcterms:created xsi:type="dcterms:W3CDTF">2026-03-03T11:28:25Z</dcterms:created>
  <dcterms:modified xsi:type="dcterms:W3CDTF">2026-04-16T10:50:22Z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0x0101003F2928C8F8B56B44915C54D421FFC50C</vt:lpwstr>
  </property>
</Properties>
</file>